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16459200" cx="32918400"/>
  <p:notesSz cx="6715125" cy="923925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192">
          <p15:clr>
            <a:srgbClr val="A4A3A4"/>
          </p15:clr>
        </p15:guide>
        <p15:guide id="2" orient="horz" pos="10098">
          <p15:clr>
            <a:srgbClr val="A4A3A4"/>
          </p15:clr>
        </p15:guide>
        <p15:guide id="3"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5192" orient="horz"/>
        <p:guide pos="10098" orient="horz"/>
        <p:guide pos="103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09888" cy="46196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03650" y="0"/>
            <a:ext cx="2909888" cy="46196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06363" y="692150"/>
            <a:ext cx="6929438" cy="34655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71513" y="4389438"/>
            <a:ext cx="5372100" cy="415766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775700"/>
            <a:ext cx="2909888" cy="46196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03650" y="8775700"/>
            <a:ext cx="2909888" cy="46196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 name="Shape 13"/>
        <p:cNvGrpSpPr/>
        <p:nvPr/>
      </p:nvGrpSpPr>
      <p:grpSpPr>
        <a:xfrm>
          <a:off x="0" y="0"/>
          <a:ext cx="0" cy="0"/>
          <a:chOff x="0" y="0"/>
          <a:chExt cx="0" cy="0"/>
        </a:xfrm>
      </p:grpSpPr>
      <p:sp>
        <p:nvSpPr>
          <p:cNvPr id="14" name="Google Shape;14;g7e1a07b8a0_0_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5" name="Google Shape;15;g7e1a07b8a0_0_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 name="Google Shape;16;g7e1a07b8a0_0_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 name="Shape 19"/>
        <p:cNvGrpSpPr/>
        <p:nvPr/>
      </p:nvGrpSpPr>
      <p:grpSpPr>
        <a:xfrm>
          <a:off x="0" y="0"/>
          <a:ext cx="0" cy="0"/>
          <a:chOff x="0" y="0"/>
          <a:chExt cx="0" cy="0"/>
        </a:xfrm>
      </p:grpSpPr>
      <p:sp>
        <p:nvSpPr>
          <p:cNvPr id="20" name="Google Shape;20;p1:notes"/>
          <p:cNvSpPr txBox="1"/>
          <p:nvPr>
            <p:ph idx="12" type="sldNum"/>
          </p:nvPr>
        </p:nvSpPr>
        <p:spPr>
          <a:xfrm>
            <a:off x="3803650" y="8775700"/>
            <a:ext cx="2909888" cy="4619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1" name="Google Shape;21;p1:notes"/>
          <p:cNvSpPr/>
          <p:nvPr>
            <p:ph idx="2" type="sldImg"/>
          </p:nvPr>
        </p:nvSpPr>
        <p:spPr>
          <a:xfrm>
            <a:off x="-106363" y="692150"/>
            <a:ext cx="6929438" cy="3465513"/>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 name="Google Shape;22;p1:notes"/>
          <p:cNvSpPr txBox="1"/>
          <p:nvPr>
            <p:ph idx="1" type="body"/>
          </p:nvPr>
        </p:nvSpPr>
        <p:spPr>
          <a:xfrm>
            <a:off x="671513" y="4389438"/>
            <a:ext cx="5372100" cy="415766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7e1a07b8a0_0_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65" name="Google Shape;65;g7e1a07b8a0_0_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 name="Google Shape;66;g7e1a07b8a0_0_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7e1a07b8a0_0_1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71" name="Google Shape;71;g7e1a07b8a0_0_1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 name="Google Shape;72;g7e1a07b8a0_0_1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7e1a07b8a0_0_1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77" name="Google Shape;77;g7e1a07b8a0_0_1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8" name="Google Shape;78;g7e1a07b8a0_0_1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7e1a07b8a0_0_2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83" name="Google Shape;83;g7e1a07b8a0_0_2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4" name="Google Shape;84;g7e1a07b8a0_0_2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7e1a07b8a0_0_2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89" name="Google Shape;89;g7e1a07b8a0_0_2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0" name="Google Shape;90;g7e1a07b8a0_0_2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7e1a07b8a0_0_5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95" name="Google Shape;95;g7e1a07b8a0_0_5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6" name="Google Shape;96;g7e1a07b8a0_0_5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7e1a07b8a0_0_3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e1a07b8a0_0_3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2" name="Google Shape;102;g7e1a07b8a0_0_3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7e1a07b8a0_0_5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e1a07b8a0_0_5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8" name="Google Shape;108;g7e1a07b8a0_0_5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7e1a07b8a0_0_6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e1a07b8a0_0_6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4" name="Google Shape;114;g7e1a07b8a0_0_6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7e1a07b8a0_0_3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7e1a07b8a0_0_3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0" name="Google Shape;120;g7e1a07b8a0_0_3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7e1a07b8a0_0_4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7e1a07b8a0_0_4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6" name="Google Shape;126;g7e1a07b8a0_0_4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Google Shape;130;g7e1a07b8a0_0_4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7e1a07b8a0_0_4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2" name="Google Shape;132;g7e1a07b8a0_0_4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7e1a07b8a0_0_6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7e1a07b8a0_0_6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8" name="Google Shape;138;g7e1a07b8a0_0_6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7e1a07b8a0_0_7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7e1a07b8a0_0_7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4" name="Google Shape;144;g7e1a07b8a0_0_7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hyperlink" Target="http://www.megaprint.com/" TargetMode="Externa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9" name="Shape 9"/>
        <p:cNvGrpSpPr/>
        <p:nvPr/>
      </p:nvGrpSpPr>
      <p:grpSpPr>
        <a:xfrm>
          <a:off x="0" y="0"/>
          <a:ext cx="0" cy="0"/>
          <a:chOff x="0" y="0"/>
          <a:chExt cx="0" cy="0"/>
        </a:xfrm>
      </p:grpSpPr>
      <p:pic>
        <p:nvPicPr>
          <p:cNvPr id="10" name="Google Shape;10;p1">
            <a:hlinkClick r:id="rId1"/>
          </p:cNvPr>
          <p:cNvPicPr preferRelativeResize="0"/>
          <p:nvPr/>
        </p:nvPicPr>
        <p:blipFill rotWithShape="1">
          <a:blip r:embed="rId2">
            <a:alphaModFix/>
          </a:blip>
          <a:srcRect b="0" l="0" r="38726" t="0"/>
          <a:stretch/>
        </p:blipFill>
        <p:spPr>
          <a:xfrm>
            <a:off x="27249119" y="16151788"/>
            <a:ext cx="3013710" cy="154787"/>
          </a:xfrm>
          <a:prstGeom prst="rect">
            <a:avLst/>
          </a:prstGeom>
          <a:noFill/>
          <a:ln>
            <a:noFill/>
          </a:ln>
        </p:spPr>
      </p:pic>
      <p:sp>
        <p:nvSpPr>
          <p:cNvPr id="11" name="Google Shape;11;p1"/>
          <p:cNvSpPr txBox="1"/>
          <p:nvPr/>
        </p:nvSpPr>
        <p:spPr>
          <a:xfrm>
            <a:off x="30270141" y="16066545"/>
            <a:ext cx="197566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300" u="none" cap="none" strike="noStrike">
                <a:solidFill>
                  <a:schemeClr val="lt1"/>
                </a:solidFill>
                <a:latin typeface="Arial"/>
                <a:ea typeface="Arial"/>
                <a:cs typeface="Arial"/>
                <a:sym typeface="Arial"/>
              </a:rPr>
              <a:t>www.postersession.com</a:t>
            </a:r>
            <a:endParaRPr/>
          </a:p>
        </p:txBody>
      </p:sp>
    </p:spTree>
  </p:cSld>
  <p:clrMap accent1="accent1" accent2="accent2" accent3="accent3" accent4="accent4" accent5="accent5" accent6="accent6" bg1="lt1" bg2="dk2" tx1="dk1" tx2="lt2" folHlink="folHlink" hlink="hlink"/>
  <p:sldLayoutIdLst>
    <p:sldLayoutId id="2147483648"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ocs.google.com/document/d/1TsnIhP9NhNW7BgV0J27fNRrSNWBYWF9xnvgUHhA4p60/edit" TargetMode="External"/><Relationship Id="rId4" Type="http://schemas.openxmlformats.org/officeDocument/2006/relationships/image" Target="../media/image3.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7" name="Shape 17"/>
        <p:cNvGrpSpPr/>
        <p:nvPr/>
      </p:nvGrpSpPr>
      <p:grpSpPr>
        <a:xfrm>
          <a:off x="0" y="0"/>
          <a:ext cx="0" cy="0"/>
          <a:chOff x="0" y="0"/>
          <a:chExt cx="0" cy="0"/>
        </a:xfrm>
      </p:grpSpPr>
      <p:sp>
        <p:nvSpPr>
          <p:cNvPr id="18" name="Google Shape;18;p3"/>
          <p:cNvSpPr txBox="1"/>
          <p:nvPr/>
        </p:nvSpPr>
        <p:spPr>
          <a:xfrm>
            <a:off x="4373450" y="1951600"/>
            <a:ext cx="26811300" cy="1256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600">
                <a:solidFill>
                  <a:srgbClr val="0000FF"/>
                </a:solidFill>
              </a:rPr>
              <a:t>IMPORTANT: PLEASE READ BEFORE YOU START</a:t>
            </a:r>
            <a:endParaRPr b="1"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How you display your project will depend on how you will present your project.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You will </a:t>
            </a:r>
            <a:r>
              <a:rPr lang="en-US" sz="3600">
                <a:solidFill>
                  <a:srgbClr val="0000FF"/>
                </a:solidFill>
              </a:rPr>
              <a:t>either</a:t>
            </a:r>
            <a:r>
              <a:rPr lang="en-US" sz="3600">
                <a:solidFill>
                  <a:srgbClr val="0000FF"/>
                </a:solidFill>
              </a:rPr>
              <a:t> be required to </a:t>
            </a:r>
            <a:r>
              <a:rPr lang="en-US" sz="3600">
                <a:solidFill>
                  <a:srgbClr val="0000FF"/>
                </a:solidFill>
              </a:rPr>
              <a:t>complete</a:t>
            </a:r>
            <a:r>
              <a:rPr lang="en-US" sz="3600">
                <a:solidFill>
                  <a:srgbClr val="0000FF"/>
                </a:solidFill>
              </a:rPr>
              <a:t> the </a:t>
            </a:r>
            <a:r>
              <a:rPr lang="en-US" sz="3600">
                <a:solidFill>
                  <a:srgbClr val="0000FF"/>
                </a:solidFill>
              </a:rPr>
              <a:t>display</a:t>
            </a:r>
            <a:r>
              <a:rPr lang="en-US" sz="3600">
                <a:solidFill>
                  <a:srgbClr val="0000FF"/>
                </a:solidFill>
              </a:rPr>
              <a:t> board (see next slide) and/or a powerpoint slideshow using G</a:t>
            </a:r>
            <a:r>
              <a:rPr lang="en-US" sz="3600">
                <a:solidFill>
                  <a:srgbClr val="0000FF"/>
                </a:solidFill>
              </a:rPr>
              <a:t>oogle</a:t>
            </a:r>
            <a:r>
              <a:rPr lang="en-US" sz="3600">
                <a:solidFill>
                  <a:srgbClr val="0000FF"/>
                </a:solidFill>
              </a:rPr>
              <a:t> slides (such as the slideshow template that follows the display </a:t>
            </a:r>
            <a:r>
              <a:rPr lang="en-US" sz="3600">
                <a:solidFill>
                  <a:srgbClr val="0000FF"/>
                </a:solidFill>
              </a:rPr>
              <a:t>board)</a:t>
            </a:r>
            <a:r>
              <a:rPr lang="en-US" sz="3600">
                <a:solidFill>
                  <a:srgbClr val="0000FF"/>
                </a:solidFill>
              </a:rPr>
              <a:t>. </a:t>
            </a:r>
            <a:r>
              <a:rPr b="1" lang="en-US" sz="3600">
                <a:solidFill>
                  <a:srgbClr val="0000FF"/>
                </a:solidFill>
              </a:rPr>
              <a:t>Ask your teacher.</a:t>
            </a:r>
            <a:endParaRPr b="1"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For the </a:t>
            </a:r>
            <a:r>
              <a:rPr b="1" lang="en-US" sz="3600">
                <a:solidFill>
                  <a:srgbClr val="0000FF"/>
                </a:solidFill>
              </a:rPr>
              <a:t>virtual</a:t>
            </a:r>
            <a:r>
              <a:rPr b="1" lang="en-US" sz="3600">
                <a:solidFill>
                  <a:srgbClr val="0000FF"/>
                </a:solidFill>
              </a:rPr>
              <a:t> fair </a:t>
            </a:r>
            <a:r>
              <a:rPr lang="en-US" sz="3600">
                <a:solidFill>
                  <a:srgbClr val="0000FF"/>
                </a:solidFill>
              </a:rPr>
              <a:t>you will present a </a:t>
            </a:r>
            <a:r>
              <a:rPr lang="en-US" sz="3600">
                <a:solidFill>
                  <a:srgbClr val="0000FF"/>
                </a:solidFill>
              </a:rPr>
              <a:t>slideshow</a:t>
            </a:r>
            <a:r>
              <a:rPr lang="en-US" sz="3600">
                <a:solidFill>
                  <a:srgbClr val="0000FF"/>
                </a:solidFill>
              </a:rPr>
              <a:t>. If you are chosen to compete at the Canada Wide Science Fair you will need to </a:t>
            </a:r>
            <a:r>
              <a:rPr b="1" lang="en-US" sz="3600">
                <a:solidFill>
                  <a:srgbClr val="0000FF"/>
                </a:solidFill>
              </a:rPr>
              <a:t>also</a:t>
            </a:r>
            <a:r>
              <a:rPr lang="en-US" sz="3600">
                <a:solidFill>
                  <a:srgbClr val="0000FF"/>
                </a:solidFill>
              </a:rPr>
              <a:t> complete the display board.</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The slideshow will include all of the sections of the project (same as those on the display board on the next slide). These sections should have been completed in Parts 1 and 2 of the science project.</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You can copy (Ctrl c) and paste (Ctrl v) the different sections from Parts 1 and 2 onto the slides of the template given here. Add any sections missing (see template). Add in slides if the template doesn’t provide enough space (right click, “duplicate slide”).</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You can change the font style, size and colour as you like, keeping in mind a dark font on a light background is easiest to read.</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Once you have completed the slideshow delete the slides/parts you don’t need (including this slide) and save your work.</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3600">
                <a:solidFill>
                  <a:srgbClr val="0000FF"/>
                </a:solidFill>
              </a:rPr>
              <a:t>Note that the template is for experimental type projects. If you did a study or innovation, then not all parts may apply but should be the same as what you completed for Parts 1 and 2.</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003064"/>
            </a:gs>
            <a:gs pos="50000">
              <a:srgbClr val="EAEAEA"/>
            </a:gs>
            <a:gs pos="100000">
              <a:srgbClr val="003064"/>
            </a:gs>
          </a:gsLst>
          <a:lin ang="5400000" scaled="0"/>
        </a:gradFill>
      </p:bgPr>
    </p:bg>
    <p:spTree>
      <p:nvGrpSpPr>
        <p:cNvPr id="23" name="Shape 23"/>
        <p:cNvGrpSpPr/>
        <p:nvPr/>
      </p:nvGrpSpPr>
      <p:grpSpPr>
        <a:xfrm>
          <a:off x="0" y="0"/>
          <a:ext cx="0" cy="0"/>
          <a:chOff x="0" y="0"/>
          <a:chExt cx="0" cy="0"/>
        </a:xfrm>
      </p:grpSpPr>
      <p:sp>
        <p:nvSpPr>
          <p:cNvPr id="24" name="Google Shape;24;p4"/>
          <p:cNvSpPr/>
          <p:nvPr/>
        </p:nvSpPr>
        <p:spPr>
          <a:xfrm>
            <a:off x="24515750" y="3048000"/>
            <a:ext cx="7772400" cy="12992100"/>
          </a:xfrm>
          <a:prstGeom prst="roundRect">
            <a:avLst>
              <a:gd fmla="val 7000" name="adj"/>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4900">
              <a:solidFill>
                <a:schemeClr val="dk1"/>
              </a:solidFill>
              <a:latin typeface="Arial"/>
              <a:ea typeface="Arial"/>
              <a:cs typeface="Arial"/>
              <a:sym typeface="Arial"/>
            </a:endParaRPr>
          </a:p>
        </p:txBody>
      </p:sp>
      <p:sp>
        <p:nvSpPr>
          <p:cNvPr id="25" name="Google Shape;25;p4"/>
          <p:cNvSpPr/>
          <p:nvPr/>
        </p:nvSpPr>
        <p:spPr>
          <a:xfrm>
            <a:off x="16573500" y="3048000"/>
            <a:ext cx="7772400" cy="12992100"/>
          </a:xfrm>
          <a:prstGeom prst="roundRect">
            <a:avLst>
              <a:gd fmla="val 7000" name="adj"/>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4900">
              <a:solidFill>
                <a:schemeClr val="dk1"/>
              </a:solidFill>
              <a:latin typeface="Arial"/>
              <a:ea typeface="Arial"/>
              <a:cs typeface="Arial"/>
              <a:sym typeface="Arial"/>
            </a:endParaRPr>
          </a:p>
        </p:txBody>
      </p:sp>
      <p:sp>
        <p:nvSpPr>
          <p:cNvPr id="26" name="Google Shape;26;p4"/>
          <p:cNvSpPr txBox="1"/>
          <p:nvPr/>
        </p:nvSpPr>
        <p:spPr>
          <a:xfrm>
            <a:off x="24631650" y="9278198"/>
            <a:ext cx="7267500" cy="18585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Clr>
                <a:schemeClr val="dk1"/>
              </a:buClr>
              <a:buFont typeface="Arial"/>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a:t>
            </a:r>
            <a:endParaRPr sz="12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Clr>
                <a:schemeClr val="dk1"/>
              </a:buClr>
              <a:buFont typeface="Arial"/>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sz="1200">
              <a:solidFill>
                <a:schemeClr val="dk1"/>
              </a:solidFill>
              <a:latin typeface="Times New Roman"/>
              <a:ea typeface="Times New Roman"/>
              <a:cs typeface="Times New Roman"/>
              <a:sym typeface="Times New Roman"/>
            </a:endParaRPr>
          </a:p>
        </p:txBody>
      </p:sp>
      <p:sp>
        <p:nvSpPr>
          <p:cNvPr id="27" name="Google Shape;27;p4"/>
          <p:cNvSpPr/>
          <p:nvPr/>
        </p:nvSpPr>
        <p:spPr>
          <a:xfrm>
            <a:off x="8515350" y="3048000"/>
            <a:ext cx="7772400" cy="12992100"/>
          </a:xfrm>
          <a:prstGeom prst="roundRect">
            <a:avLst>
              <a:gd fmla="val 7000" name="adj"/>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330200" lvl="0" marL="45720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xxxxxxxxxxxxxxxxxxxxx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xxxxxxxxxxxxxx</a:t>
            </a:r>
            <a:endParaRPr sz="1800">
              <a:solidFill>
                <a:schemeClr val="dk1"/>
              </a:solidFill>
            </a:endParaRPr>
          </a:p>
        </p:txBody>
      </p:sp>
      <p:sp>
        <p:nvSpPr>
          <p:cNvPr id="28" name="Google Shape;28;p4"/>
          <p:cNvSpPr/>
          <p:nvPr/>
        </p:nvSpPr>
        <p:spPr>
          <a:xfrm>
            <a:off x="457200" y="3048000"/>
            <a:ext cx="7772400" cy="12992100"/>
          </a:xfrm>
          <a:prstGeom prst="roundRect">
            <a:avLst>
              <a:gd fmla="val 7000" name="adj"/>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4900">
              <a:solidFill>
                <a:schemeClr val="dk1"/>
              </a:solidFill>
              <a:latin typeface="Arial"/>
              <a:ea typeface="Arial"/>
              <a:cs typeface="Arial"/>
              <a:sym typeface="Arial"/>
            </a:endParaRPr>
          </a:p>
        </p:txBody>
      </p:sp>
      <p:sp>
        <p:nvSpPr>
          <p:cNvPr id="29" name="Google Shape;29;p4"/>
          <p:cNvSpPr txBox="1"/>
          <p:nvPr/>
        </p:nvSpPr>
        <p:spPr>
          <a:xfrm>
            <a:off x="742800" y="5471600"/>
            <a:ext cx="7334400" cy="10024800"/>
          </a:xfrm>
          <a:prstGeom prst="rect">
            <a:avLst/>
          </a:prstGeom>
          <a:noFill/>
          <a:ln>
            <a:noFill/>
          </a:ln>
        </p:spPr>
        <p:txBody>
          <a:bodyPr anchorCtr="0" anchor="t" bIns="26100" lIns="52225" spcFirstLastPara="1" rIns="52225" wrap="square" tIns="26100">
            <a:noAutofit/>
          </a:bodyPr>
          <a:lstStyle/>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THIS INFORMATION IS JUST FOR REFERENCE. PLEASE DELETE THIS AFTER YOU’VE READ IT.</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We hope you find this template useful! This one is set up to yield a 72x36” (6x3’) horizontal poster when we print it at 200%.</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We’ve put in the headings we usually see in these posters, you can copy and paste and change to your heart’s content! We suggest you use black text against a light background so that it is easy to read. Background color can be changed in the design tab, background drop down menu.</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The boxes around the text will automatically fit the text you type, and if you click on the text box, you can use the little handles that appear to stretch or squeeze the text boxes to whatever size you want. If you need just a little more room for your type, change the line spacing to a multiple of .90 or even .85 in home &gt;paragraph &gt;line spacing. The type in this poster’s text boxes should be at least 12 point, and will become 24 point when we print at 200%. </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The dotted lines through the center of the piece will not print, they are for alignment. You can move them around by clicking and holding them, and a little box will tell you where they are on the page. Use them to get your pictures or text boxes aligned together. </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You can add a guideline by holding the control key down as you move one. It can also help to turn on Snap to Guides by right clicking the background and going to Grid and Guides. That will make images and text boxes “magnetically” snap to the guidelines.</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b="1" lang="en-US" sz="1500">
                <a:solidFill>
                  <a:schemeClr val="dk1"/>
                </a:solidFill>
                <a:latin typeface="Times New Roman"/>
                <a:ea typeface="Times New Roman"/>
                <a:cs typeface="Times New Roman"/>
                <a:sym typeface="Times New Roman"/>
              </a:rPr>
              <a:t>How to bring things in from Excel® and Word®</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b="1" lang="en-US" sz="1500">
                <a:solidFill>
                  <a:schemeClr val="dk1"/>
                </a:solidFill>
                <a:latin typeface="Times New Roman"/>
                <a:ea typeface="Times New Roman"/>
                <a:cs typeface="Times New Roman"/>
                <a:sym typeface="Times New Roman"/>
              </a:rPr>
              <a:t>Excel</a:t>
            </a:r>
            <a:r>
              <a:rPr lang="en-US" sz="1500">
                <a:solidFill>
                  <a:schemeClr val="dk1"/>
                </a:solidFill>
                <a:latin typeface="Times New Roman"/>
                <a:ea typeface="Times New Roman"/>
                <a:cs typeface="Times New Roman"/>
                <a:sym typeface="Times New Roman"/>
              </a:rPr>
              <a:t>- select the chart, then copy (ctl+C), and paste (ctl+V) into PowerPoint®. The chart can then be stretched to fit or edited as required. </a:t>
            </a:r>
            <a:r>
              <a:rPr b="1" i="1" lang="en-US" sz="1500" u="sng">
                <a:solidFill>
                  <a:schemeClr val="dk1"/>
                </a:solidFill>
                <a:latin typeface="Times New Roman"/>
                <a:ea typeface="Times New Roman"/>
                <a:cs typeface="Times New Roman"/>
                <a:sym typeface="Times New Roman"/>
              </a:rPr>
              <a:t>Watch out</a:t>
            </a:r>
            <a:r>
              <a:rPr lang="en-US" sz="1500">
                <a:solidFill>
                  <a:schemeClr val="dk1"/>
                </a:solidFill>
                <a:latin typeface="Times New Roman"/>
                <a:ea typeface="Times New Roman"/>
                <a:cs typeface="Times New Roman"/>
                <a:sym typeface="Times New Roman"/>
              </a:rPr>
              <a:t> for scientific symbols used in imported charts, which PowerPoint will not recognize as a used font and may print improperly if we don’t have the font installed on our system. It is best to use the Symbol font for scientific characters, we always have that installed.</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b="1" lang="en-US" sz="1500">
                <a:solidFill>
                  <a:schemeClr val="dk1"/>
                </a:solidFill>
                <a:latin typeface="Times New Roman"/>
                <a:ea typeface="Times New Roman"/>
                <a:cs typeface="Times New Roman"/>
                <a:sym typeface="Times New Roman"/>
              </a:rPr>
              <a:t>Word</a:t>
            </a:r>
            <a:r>
              <a:rPr lang="en-US" sz="1500">
                <a:solidFill>
                  <a:schemeClr val="dk1"/>
                </a:solidFill>
                <a:latin typeface="Times New Roman"/>
                <a:ea typeface="Times New Roman"/>
                <a:cs typeface="Times New Roman"/>
                <a:sym typeface="Times New Roman"/>
              </a:rPr>
              <a:t>- select the text to be brought into PowerPoint, copy, then paste the text into a new or existing text block. This text is editable. You can change the size, color, etc. in home &gt;font. We suggest you not put shadows on smaller text. Stick with Arial and Times New Roman fonts so your collaborators will have them. </a:t>
            </a:r>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b="1" lang="en-US" sz="1500">
                <a:solidFill>
                  <a:schemeClr val="dk1"/>
                </a:solidFill>
                <a:latin typeface="Times New Roman"/>
                <a:ea typeface="Times New Roman"/>
                <a:cs typeface="Times New Roman"/>
                <a:sym typeface="Times New Roman"/>
              </a:rPr>
              <a:t>Tables</a:t>
            </a:r>
            <a:r>
              <a:rPr lang="en-US" sz="1500">
                <a:solidFill>
                  <a:schemeClr val="dk1"/>
                </a:solidFill>
                <a:latin typeface="Times New Roman"/>
                <a:ea typeface="Times New Roman"/>
                <a:cs typeface="Times New Roman"/>
                <a:sym typeface="Times New Roman"/>
              </a:rPr>
              <a:t> that come in funny can often be fixed by doing paste &gt;special &gt;enhanced metafile.</a:t>
            </a:r>
            <a:endParaRPr/>
          </a:p>
          <a:p>
            <a:pPr indent="0" lvl="0" marL="0" marR="0" rtl="0" algn="l">
              <a:lnSpc>
                <a:spcPct val="90000"/>
              </a:lnSpc>
              <a:spcBef>
                <a:spcPts val="0"/>
              </a:spcBef>
              <a:spcAft>
                <a:spcPts val="0"/>
              </a:spcAft>
              <a:buNone/>
            </a:pPr>
            <a:r>
              <a:t/>
            </a:r>
            <a:endParaRPr b="1"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b="1" lang="en-US" sz="1500">
                <a:solidFill>
                  <a:schemeClr val="dk1"/>
                </a:solidFill>
                <a:latin typeface="Times New Roman"/>
                <a:ea typeface="Times New Roman"/>
                <a:cs typeface="Times New Roman"/>
                <a:sym typeface="Times New Roman"/>
              </a:rPr>
              <a:t>Photos</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t/>
            </a:r>
            <a:endParaRPr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en-US" sz="1500">
                <a:solidFill>
                  <a:schemeClr val="dk1"/>
                </a:solidFill>
                <a:latin typeface="Times New Roman"/>
                <a:ea typeface="Times New Roman"/>
                <a:cs typeface="Times New Roman"/>
                <a:sym typeface="Times New Roman"/>
              </a:rPr>
              <a:t>We need images to be 72 to 100 dpi in their </a:t>
            </a:r>
            <a:r>
              <a:rPr lang="en-US" sz="1500" u="sng">
                <a:solidFill>
                  <a:schemeClr val="dk1"/>
                </a:solidFill>
                <a:latin typeface="Times New Roman"/>
                <a:ea typeface="Times New Roman"/>
                <a:cs typeface="Times New Roman"/>
                <a:sym typeface="Times New Roman"/>
              </a:rPr>
              <a:t>final size</a:t>
            </a:r>
            <a:r>
              <a:rPr lang="en-US" sz="1500">
                <a:solidFill>
                  <a:schemeClr val="dk1"/>
                </a:solidFill>
                <a:latin typeface="Times New Roman"/>
                <a:ea typeface="Times New Roman"/>
                <a:cs typeface="Times New Roman"/>
                <a:sym typeface="Times New Roman"/>
              </a:rPr>
              <a:t>, a rough rule of thumb that a  500 kb jpg (2 megapixel) image file can go up to 12x16” on your poster. Do insert &gt;from file to import them.</a:t>
            </a:r>
            <a:endParaRPr/>
          </a:p>
          <a:p>
            <a:pPr indent="0" lvl="0" marL="0" marR="0" rtl="0" algn="l">
              <a:lnSpc>
                <a:spcPct val="90000"/>
              </a:lnSpc>
              <a:spcBef>
                <a:spcPts val="0"/>
              </a:spcBef>
              <a:spcAft>
                <a:spcPts val="0"/>
              </a:spcAft>
              <a:buNone/>
            </a:pPr>
            <a:r>
              <a:t/>
            </a:r>
            <a:endParaRPr b="1" sz="15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b="1" lang="en-US" sz="1500">
                <a:solidFill>
                  <a:schemeClr val="dk1"/>
                </a:solidFill>
                <a:latin typeface="Times New Roman"/>
                <a:ea typeface="Times New Roman"/>
                <a:cs typeface="Times New Roman"/>
                <a:sym typeface="Times New Roman"/>
              </a:rPr>
              <a:t>Preview: </a:t>
            </a:r>
            <a:r>
              <a:rPr lang="en-US" sz="1500">
                <a:solidFill>
                  <a:schemeClr val="dk1"/>
                </a:solidFill>
                <a:latin typeface="Times New Roman"/>
                <a:ea typeface="Times New Roman"/>
                <a:cs typeface="Times New Roman"/>
                <a:sym typeface="Times New Roman"/>
              </a:rPr>
              <a:t>To see your in poster in actual size, go to view-zoom-200%. It’s important to walk through your poster viewing it at full size to be sure it’s going to look OK.</a:t>
            </a:r>
            <a:endParaRPr b="1" sz="1500">
              <a:solidFill>
                <a:schemeClr val="dk1"/>
              </a:solidFill>
              <a:latin typeface="Times New Roman"/>
              <a:ea typeface="Times New Roman"/>
              <a:cs typeface="Times New Roman"/>
              <a:sym typeface="Times New Roman"/>
            </a:endParaRPr>
          </a:p>
        </p:txBody>
      </p:sp>
      <p:sp>
        <p:nvSpPr>
          <p:cNvPr id="30" name="Google Shape;30;p4"/>
          <p:cNvSpPr txBox="1"/>
          <p:nvPr/>
        </p:nvSpPr>
        <p:spPr>
          <a:xfrm>
            <a:off x="8605988" y="8302688"/>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latin typeface="Arial"/>
                <a:ea typeface="Arial"/>
                <a:cs typeface="Arial"/>
                <a:sym typeface="Arial"/>
              </a:rPr>
              <a:t>Materials</a:t>
            </a:r>
            <a:endParaRPr/>
          </a:p>
        </p:txBody>
      </p:sp>
      <p:sp>
        <p:nvSpPr>
          <p:cNvPr id="31" name="Google Shape;31;p4"/>
          <p:cNvSpPr/>
          <p:nvPr/>
        </p:nvSpPr>
        <p:spPr>
          <a:xfrm>
            <a:off x="8521675" y="190500"/>
            <a:ext cx="23882400" cy="2628900"/>
          </a:xfrm>
          <a:prstGeom prst="roundRect">
            <a:avLst>
              <a:gd fmla="val 10870" name="adj"/>
            </a:avLst>
          </a:prstGeom>
          <a:gradFill>
            <a:gsLst>
              <a:gs pos="0">
                <a:srgbClr val="A7C4FF"/>
              </a:gs>
              <a:gs pos="100000">
                <a:schemeClr val="lt1"/>
              </a:gs>
            </a:gsLst>
            <a:lin ang="5400000" scaled="0"/>
          </a:gradFill>
          <a:ln cap="flat" cmpd="sng" w="9525">
            <a:solidFill>
              <a:schemeClr val="dk1"/>
            </a:solidFill>
            <a:prstDash val="solid"/>
            <a:round/>
            <a:headEnd len="sm" w="sm" type="none"/>
            <a:tailEnd len="sm" w="sm" type="none"/>
          </a:ln>
        </p:spPr>
        <p:txBody>
          <a:bodyPr anchorCtr="0" anchor="ctr" bIns="26100" lIns="52225" spcFirstLastPara="1" rIns="52225" wrap="square" tIns="26100">
            <a:noAutofit/>
          </a:bodyPr>
          <a:lstStyle/>
          <a:p>
            <a:pPr indent="0" lvl="0" marL="0" marR="0" rtl="0" algn="ctr">
              <a:spcBef>
                <a:spcPts val="0"/>
              </a:spcBef>
              <a:spcAft>
                <a:spcPts val="0"/>
              </a:spcAft>
              <a:buNone/>
            </a:pPr>
            <a:r>
              <a:t/>
            </a:r>
            <a:endParaRPr sz="4500">
              <a:solidFill>
                <a:schemeClr val="lt1"/>
              </a:solidFill>
              <a:latin typeface="Arial"/>
              <a:ea typeface="Arial"/>
              <a:cs typeface="Arial"/>
              <a:sym typeface="Arial"/>
            </a:endParaRPr>
          </a:p>
        </p:txBody>
      </p:sp>
      <p:sp>
        <p:nvSpPr>
          <p:cNvPr id="32" name="Google Shape;32;p4"/>
          <p:cNvSpPr txBox="1"/>
          <p:nvPr/>
        </p:nvSpPr>
        <p:spPr>
          <a:xfrm>
            <a:off x="8606000" y="464000"/>
            <a:ext cx="22969200" cy="20994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6500"/>
              <a:t>Science Project Title			</a:t>
            </a:r>
            <a:r>
              <a:rPr b="1" lang="en-US" sz="6500">
                <a:solidFill>
                  <a:srgbClr val="0000FF"/>
                </a:solidFill>
              </a:rPr>
              <a:t>PLEASE SEE </a:t>
            </a:r>
            <a:r>
              <a:rPr b="1" lang="en-US" sz="6500" u="sng">
                <a:solidFill>
                  <a:srgbClr val="0000FF"/>
                </a:solidFill>
                <a:hlinkClick r:id="rId3"/>
              </a:rPr>
              <a:t>tips</a:t>
            </a:r>
            <a:endParaRPr>
              <a:solidFill>
                <a:srgbClr val="0000FF"/>
              </a:solidFill>
            </a:endParaRPr>
          </a:p>
          <a:p>
            <a:pPr indent="0" lvl="0" marL="0" marR="0" rtl="0" algn="ctr">
              <a:spcBef>
                <a:spcPts val="0"/>
              </a:spcBef>
              <a:spcAft>
                <a:spcPts val="0"/>
              </a:spcAft>
              <a:buNone/>
            </a:pPr>
            <a:r>
              <a:rPr b="1" lang="en-US" sz="4500">
                <a:solidFill>
                  <a:schemeClr val="dk1"/>
                </a:solidFill>
                <a:latin typeface="Arial"/>
                <a:ea typeface="Arial"/>
                <a:cs typeface="Arial"/>
                <a:sym typeface="Arial"/>
              </a:rPr>
              <a:t>Student Name(s)</a:t>
            </a:r>
            <a:endParaRPr/>
          </a:p>
          <a:p>
            <a:pPr indent="0" lvl="0" marL="0" marR="0" rtl="0" algn="ctr">
              <a:spcBef>
                <a:spcPts val="0"/>
              </a:spcBef>
              <a:spcAft>
                <a:spcPts val="0"/>
              </a:spcAft>
              <a:buNone/>
            </a:pPr>
            <a:r>
              <a:rPr b="1" i="1" lang="en-US" sz="2300">
                <a:solidFill>
                  <a:schemeClr val="dk1"/>
                </a:solidFill>
                <a:latin typeface="Arial"/>
                <a:ea typeface="Arial"/>
                <a:cs typeface="Arial"/>
                <a:sym typeface="Arial"/>
              </a:rPr>
              <a:t>School name</a:t>
            </a:r>
            <a:r>
              <a:rPr b="1" i="1" lang="en-US" sz="2300">
                <a:solidFill>
                  <a:schemeClr val="dk1"/>
                </a:solidFill>
              </a:rPr>
              <a:t>, </a:t>
            </a:r>
            <a:r>
              <a:rPr b="1" i="1" lang="en-US" sz="2300">
                <a:solidFill>
                  <a:schemeClr val="dk1"/>
                </a:solidFill>
                <a:latin typeface="Arial"/>
                <a:ea typeface="Arial"/>
                <a:cs typeface="Arial"/>
                <a:sym typeface="Arial"/>
              </a:rPr>
              <a:t>Communi</a:t>
            </a:r>
            <a:r>
              <a:rPr b="1" i="1" lang="en-US" sz="2300">
                <a:solidFill>
                  <a:schemeClr val="dk1"/>
                </a:solidFill>
              </a:rPr>
              <a:t>ty</a:t>
            </a:r>
            <a:endParaRPr sz="4500">
              <a:solidFill>
                <a:schemeClr val="dk1"/>
              </a:solidFill>
              <a:latin typeface="Arial"/>
              <a:ea typeface="Arial"/>
              <a:cs typeface="Arial"/>
              <a:sym typeface="Arial"/>
            </a:endParaRPr>
          </a:p>
        </p:txBody>
      </p:sp>
      <p:sp>
        <p:nvSpPr>
          <p:cNvPr id="33" name="Google Shape;33;p4"/>
          <p:cNvSpPr/>
          <p:nvPr/>
        </p:nvSpPr>
        <p:spPr>
          <a:xfrm>
            <a:off x="20504041" y="8541339"/>
            <a:ext cx="3560100" cy="2312100"/>
          </a:xfrm>
          <a:prstGeom prst="flowChartOr">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4900">
              <a:solidFill>
                <a:schemeClr val="dk1"/>
              </a:solidFill>
              <a:latin typeface="Arial"/>
              <a:ea typeface="Arial"/>
              <a:cs typeface="Arial"/>
              <a:sym typeface="Arial"/>
            </a:endParaRPr>
          </a:p>
        </p:txBody>
      </p:sp>
      <p:sp>
        <p:nvSpPr>
          <p:cNvPr id="34" name="Google Shape;34;p4"/>
          <p:cNvSpPr txBox="1"/>
          <p:nvPr/>
        </p:nvSpPr>
        <p:spPr>
          <a:xfrm>
            <a:off x="20775663" y="11022875"/>
            <a:ext cx="2952600" cy="5607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i="1" lang="en-US" sz="2500">
                <a:solidFill>
                  <a:schemeClr val="dk1"/>
                </a:solidFill>
                <a:latin typeface="Arial"/>
                <a:ea typeface="Arial"/>
                <a:cs typeface="Arial"/>
                <a:sym typeface="Arial"/>
              </a:rPr>
              <a:t>Figure #1</a:t>
            </a:r>
            <a:endParaRPr sz="2500"/>
          </a:p>
        </p:txBody>
      </p:sp>
      <p:sp>
        <p:nvSpPr>
          <p:cNvPr id="35" name="Google Shape;35;p4"/>
          <p:cNvSpPr txBox="1"/>
          <p:nvPr/>
        </p:nvSpPr>
        <p:spPr>
          <a:xfrm>
            <a:off x="25287263" y="10742975"/>
            <a:ext cx="6229500" cy="6144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3700"/>
              <a:t>References</a:t>
            </a:r>
            <a:endParaRPr b="1" sz="3700"/>
          </a:p>
        </p:txBody>
      </p:sp>
      <p:sp>
        <p:nvSpPr>
          <p:cNvPr id="36" name="Google Shape;36;p4"/>
          <p:cNvSpPr txBox="1"/>
          <p:nvPr/>
        </p:nvSpPr>
        <p:spPr>
          <a:xfrm>
            <a:off x="25072925" y="13931250"/>
            <a:ext cx="6889800" cy="2199300"/>
          </a:xfrm>
          <a:prstGeom prst="rect">
            <a:avLst/>
          </a:prstGeom>
          <a:noFill/>
          <a:ln>
            <a:noFill/>
          </a:ln>
        </p:spPr>
        <p:txBody>
          <a:bodyPr anchorCtr="0" anchor="t" bIns="17475" lIns="34950" spcFirstLastPara="1" rIns="34950" wrap="square" tIns="17475">
            <a:noAutofit/>
          </a:bodyPr>
          <a:lstStyle/>
          <a:p>
            <a:pPr indent="-195263" lvl="0" marL="195263" marR="0" rtl="0" algn="l">
              <a:lnSpc>
                <a:spcPct val="95000"/>
              </a:lnSpc>
              <a:spcBef>
                <a:spcPts val="0"/>
              </a:spcBef>
              <a:spcAft>
                <a:spcPts val="0"/>
              </a:spcAft>
              <a:buNone/>
            </a:pPr>
            <a:r>
              <a:t/>
            </a:r>
            <a:endParaRPr b="1" sz="1600" u="sng">
              <a:solidFill>
                <a:schemeClr val="dk1"/>
              </a:solidFill>
              <a:latin typeface="Times New Roman"/>
              <a:ea typeface="Times New Roman"/>
              <a:cs typeface="Times New Roman"/>
              <a:sym typeface="Times New Roman"/>
            </a:endParaRPr>
          </a:p>
          <a:p>
            <a:pPr indent="-195262" lvl="0" marL="195262" marR="0" rtl="0" algn="l">
              <a:lnSpc>
                <a:spcPct val="95000"/>
              </a:lnSpc>
              <a:spcBef>
                <a:spcPts val="0"/>
              </a:spcBef>
              <a:spcAft>
                <a:spcPts val="0"/>
              </a:spcAft>
              <a:buClr>
                <a:schemeClr val="dk1"/>
              </a:buClr>
              <a:buSzPts val="1600"/>
              <a:buFont typeface="Times New Roman"/>
              <a:buAutoNum type="arabicPeriod"/>
            </a:pPr>
            <a:r>
              <a:rPr b="1" lang="en-US" sz="1600">
                <a:solidFill>
                  <a:schemeClr val="dk1"/>
                </a:solidFill>
                <a:latin typeface="Times New Roman"/>
                <a:ea typeface="Times New Roman"/>
                <a:cs typeface="Times New Roman"/>
                <a:sym typeface="Times New Roman"/>
              </a:rPr>
              <a:t>xxxxxxxxxxxxxxxxxxxxxxxxxxxxxxxxxxxxxxxxxxxxxxxxxxxxxxxxxxxxxxxxxxxxxxxxxxxxxxxxxxxxxxxxxx</a:t>
            </a:r>
            <a:endParaRPr/>
          </a:p>
          <a:p>
            <a:pPr indent="-195263" lvl="0" marL="195263" marR="0" rtl="0" algn="l">
              <a:lnSpc>
                <a:spcPct val="95000"/>
              </a:lnSpc>
              <a:spcBef>
                <a:spcPts val="0"/>
              </a:spcBef>
              <a:spcAft>
                <a:spcPts val="0"/>
              </a:spcAft>
              <a:buClr>
                <a:schemeClr val="dk1"/>
              </a:buClr>
              <a:buSzPts val="1600"/>
              <a:buFont typeface="Times New Roman"/>
              <a:buAutoNum type="arabicPeriod"/>
            </a:pPr>
            <a:r>
              <a:rPr b="1" lang="en-US" sz="1600">
                <a:solidFill>
                  <a:schemeClr val="dk1"/>
                </a:solidFill>
                <a:latin typeface="Times New Roman"/>
                <a:ea typeface="Times New Roman"/>
                <a:cs typeface="Times New Roman"/>
                <a:sym typeface="Times New Roman"/>
              </a:rPr>
              <a:t>Xxxxxxxxxxxxxxxxxxxxxxxxxxxxxxxxxxxxxxxxxxxxxxxxxxxxxxxxxxxxxxxxxxxxxxxxxxxxxxxxxxxxxxxxxxx</a:t>
            </a:r>
            <a:endParaRPr/>
          </a:p>
          <a:p>
            <a:pPr indent="-195263" lvl="0" marL="195263" marR="0" rtl="0" algn="l">
              <a:lnSpc>
                <a:spcPct val="95000"/>
              </a:lnSpc>
              <a:spcBef>
                <a:spcPts val="0"/>
              </a:spcBef>
              <a:spcAft>
                <a:spcPts val="0"/>
              </a:spcAft>
              <a:buClr>
                <a:schemeClr val="dk1"/>
              </a:buClr>
              <a:buSzPts val="1600"/>
              <a:buFont typeface="Noto Sans Symbols"/>
              <a:buAutoNum type="arabicPeriod"/>
            </a:pPr>
            <a:r>
              <a:rPr b="1"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a:t>
            </a:r>
            <a:endParaRPr/>
          </a:p>
          <a:p>
            <a:pPr indent="-195263" lvl="0" marL="195263" marR="0" rtl="0" algn="l">
              <a:lnSpc>
                <a:spcPct val="95000"/>
              </a:lnSpc>
              <a:spcBef>
                <a:spcPts val="0"/>
              </a:spcBef>
              <a:spcAft>
                <a:spcPts val="0"/>
              </a:spcAft>
              <a:buClr>
                <a:schemeClr val="dk1"/>
              </a:buClr>
              <a:buSzPts val="1600"/>
              <a:buFont typeface="Noto Sans Symbols"/>
              <a:buAutoNum type="arabicPeriod"/>
            </a:pPr>
            <a:r>
              <a:rPr b="1" lang="en-US" sz="1600">
                <a:solidFill>
                  <a:schemeClr val="dk1"/>
                </a:solidFill>
                <a:latin typeface="Times New Roman"/>
                <a:ea typeface="Times New Roman"/>
                <a:cs typeface="Times New Roman"/>
                <a:sym typeface="Times New Roman"/>
              </a:rPr>
              <a:t>Xxxxxxxxxxxxxxxxxxxxxxxxxxxxxxxxxxxxxxxxxxxxxxxxxxxxxxxxxxxxxxxxxxxxxxxxxxxxxxxxxxx</a:t>
            </a:r>
            <a:endParaRPr/>
          </a:p>
          <a:p>
            <a:pPr indent="-93663" lvl="0" marL="195263" marR="0" rtl="0" algn="l">
              <a:lnSpc>
                <a:spcPct val="95000"/>
              </a:lnSpc>
              <a:spcBef>
                <a:spcPts val="0"/>
              </a:spcBef>
              <a:spcAft>
                <a:spcPts val="0"/>
              </a:spcAft>
              <a:buClr>
                <a:schemeClr val="dk1"/>
              </a:buClr>
              <a:buSzPts val="1600"/>
              <a:buFont typeface="Noto Sans Symbols"/>
              <a:buNone/>
            </a:pPr>
            <a:r>
              <a:t/>
            </a:r>
            <a:endParaRPr b="1" sz="1600">
              <a:solidFill>
                <a:schemeClr val="dk1"/>
              </a:solidFill>
              <a:latin typeface="Times New Roman"/>
              <a:ea typeface="Times New Roman"/>
              <a:cs typeface="Times New Roman"/>
              <a:sym typeface="Times New Roman"/>
            </a:endParaRPr>
          </a:p>
        </p:txBody>
      </p:sp>
      <p:sp>
        <p:nvSpPr>
          <p:cNvPr id="37" name="Google Shape;37;p4"/>
          <p:cNvSpPr txBox="1"/>
          <p:nvPr/>
        </p:nvSpPr>
        <p:spPr>
          <a:xfrm>
            <a:off x="16739338" y="4483100"/>
            <a:ext cx="7324800" cy="41481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b="1"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38" name="Google Shape;38;p4"/>
          <p:cNvSpPr txBox="1"/>
          <p:nvPr/>
        </p:nvSpPr>
        <p:spPr>
          <a:xfrm>
            <a:off x="24631638" y="7378600"/>
            <a:ext cx="7267500" cy="23160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39" name="Google Shape;39;p4"/>
          <p:cNvSpPr txBox="1"/>
          <p:nvPr/>
        </p:nvSpPr>
        <p:spPr>
          <a:xfrm>
            <a:off x="628650" y="3276600"/>
            <a:ext cx="7372350" cy="7366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rPr>
              <a:t>How to use this Google Slide (delete this panel when finished):</a:t>
            </a:r>
            <a:endParaRPr/>
          </a:p>
        </p:txBody>
      </p:sp>
      <p:sp>
        <p:nvSpPr>
          <p:cNvPr id="40" name="Google Shape;40;p4"/>
          <p:cNvSpPr txBox="1"/>
          <p:nvPr/>
        </p:nvSpPr>
        <p:spPr>
          <a:xfrm>
            <a:off x="16744950" y="3282950"/>
            <a:ext cx="7372350" cy="7366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latin typeface="Arial"/>
                <a:ea typeface="Arial"/>
                <a:cs typeface="Arial"/>
                <a:sym typeface="Arial"/>
              </a:rPr>
              <a:t>Results</a:t>
            </a:r>
            <a:endParaRPr/>
          </a:p>
        </p:txBody>
      </p:sp>
      <p:sp>
        <p:nvSpPr>
          <p:cNvPr id="41" name="Google Shape;41;p4"/>
          <p:cNvSpPr txBox="1"/>
          <p:nvPr/>
        </p:nvSpPr>
        <p:spPr>
          <a:xfrm>
            <a:off x="29544963" y="1119188"/>
            <a:ext cx="2743200" cy="1068419"/>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t/>
            </a:r>
            <a:endParaRPr b="1" sz="4500">
              <a:solidFill>
                <a:schemeClr val="dk1"/>
              </a:solidFill>
              <a:latin typeface="Arial"/>
              <a:ea typeface="Arial"/>
              <a:cs typeface="Arial"/>
              <a:sym typeface="Arial"/>
            </a:endParaRPr>
          </a:p>
          <a:p>
            <a:pPr indent="0" lvl="0" marL="0" marR="0" rtl="0" algn="ctr">
              <a:spcBef>
                <a:spcPts val="700"/>
              </a:spcBef>
              <a:spcAft>
                <a:spcPts val="0"/>
              </a:spcAft>
              <a:buNone/>
            </a:pPr>
            <a:r>
              <a:t/>
            </a:r>
            <a:endParaRPr sz="1400">
              <a:solidFill>
                <a:srgbClr val="FF0000"/>
              </a:solidFill>
              <a:latin typeface="Arial"/>
              <a:ea typeface="Arial"/>
              <a:cs typeface="Arial"/>
              <a:sym typeface="Arial"/>
            </a:endParaRPr>
          </a:p>
        </p:txBody>
      </p:sp>
      <p:sp>
        <p:nvSpPr>
          <p:cNvPr id="42" name="Google Shape;42;p4"/>
          <p:cNvSpPr txBox="1"/>
          <p:nvPr/>
        </p:nvSpPr>
        <p:spPr>
          <a:xfrm>
            <a:off x="8605913" y="10612134"/>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latin typeface="Arial"/>
                <a:ea typeface="Arial"/>
                <a:cs typeface="Arial"/>
                <a:sym typeface="Arial"/>
              </a:rPr>
              <a:t>Procedure</a:t>
            </a:r>
            <a:endParaRPr/>
          </a:p>
        </p:txBody>
      </p:sp>
      <p:sp>
        <p:nvSpPr>
          <p:cNvPr id="43" name="Google Shape;43;p4"/>
          <p:cNvSpPr txBox="1"/>
          <p:nvPr/>
        </p:nvSpPr>
        <p:spPr>
          <a:xfrm>
            <a:off x="24715925" y="6509855"/>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latin typeface="Arial"/>
                <a:ea typeface="Arial"/>
                <a:cs typeface="Arial"/>
                <a:sym typeface="Arial"/>
              </a:rPr>
              <a:t>Sources of Error</a:t>
            </a:r>
            <a:endParaRPr/>
          </a:p>
        </p:txBody>
      </p:sp>
      <p:sp>
        <p:nvSpPr>
          <p:cNvPr id="44" name="Google Shape;44;p4"/>
          <p:cNvSpPr txBox="1"/>
          <p:nvPr/>
        </p:nvSpPr>
        <p:spPr>
          <a:xfrm>
            <a:off x="25403075" y="13415975"/>
            <a:ext cx="6229500" cy="622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3700">
                <a:solidFill>
                  <a:schemeClr val="dk1"/>
                </a:solidFill>
              </a:rPr>
              <a:t>Acknowledgements</a:t>
            </a:r>
            <a:endParaRPr b="1"/>
          </a:p>
        </p:txBody>
      </p:sp>
      <p:sp>
        <p:nvSpPr>
          <p:cNvPr id="45" name="Google Shape;45;p4"/>
          <p:cNvSpPr txBox="1"/>
          <p:nvPr/>
        </p:nvSpPr>
        <p:spPr>
          <a:xfrm>
            <a:off x="24631650" y="4485188"/>
            <a:ext cx="7267500" cy="12276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46" name="Google Shape;46;p4"/>
          <p:cNvSpPr txBox="1"/>
          <p:nvPr/>
        </p:nvSpPr>
        <p:spPr>
          <a:xfrm>
            <a:off x="24631650" y="8625001"/>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latin typeface="Arial"/>
                <a:ea typeface="Arial"/>
                <a:cs typeface="Arial"/>
                <a:sym typeface="Arial"/>
              </a:rPr>
              <a:t>Conclusion</a:t>
            </a:r>
            <a:endParaRPr/>
          </a:p>
        </p:txBody>
      </p:sp>
      <p:sp>
        <p:nvSpPr>
          <p:cNvPr id="47" name="Google Shape;47;p4"/>
          <p:cNvSpPr txBox="1"/>
          <p:nvPr/>
        </p:nvSpPr>
        <p:spPr>
          <a:xfrm>
            <a:off x="24631650" y="3583817"/>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rPr>
              <a:t>Discussion</a:t>
            </a:r>
            <a:endParaRPr/>
          </a:p>
        </p:txBody>
      </p:sp>
      <p:pic>
        <p:nvPicPr>
          <p:cNvPr id="48" name="Google Shape;48;p4"/>
          <p:cNvPicPr preferRelativeResize="0"/>
          <p:nvPr/>
        </p:nvPicPr>
        <p:blipFill>
          <a:blip r:embed="rId4">
            <a:alphaModFix/>
          </a:blip>
          <a:stretch>
            <a:fillRect/>
          </a:stretch>
        </p:blipFill>
        <p:spPr>
          <a:xfrm>
            <a:off x="17129090" y="12659685"/>
            <a:ext cx="2743175" cy="2498040"/>
          </a:xfrm>
          <a:prstGeom prst="rect">
            <a:avLst/>
          </a:prstGeom>
          <a:noFill/>
          <a:ln cap="flat" cmpd="sng" w="9525">
            <a:solidFill>
              <a:schemeClr val="dk1"/>
            </a:solidFill>
            <a:prstDash val="solid"/>
            <a:round/>
            <a:headEnd len="sm" w="sm" type="none"/>
            <a:tailEnd len="sm" w="sm" type="none"/>
          </a:ln>
        </p:spPr>
      </p:pic>
      <p:sp>
        <p:nvSpPr>
          <p:cNvPr id="49" name="Google Shape;49;p4"/>
          <p:cNvSpPr txBox="1"/>
          <p:nvPr/>
        </p:nvSpPr>
        <p:spPr>
          <a:xfrm>
            <a:off x="8715450" y="3272309"/>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rPr>
              <a:t>Purpose</a:t>
            </a:r>
            <a:endParaRPr/>
          </a:p>
        </p:txBody>
      </p:sp>
      <p:sp>
        <p:nvSpPr>
          <p:cNvPr id="50" name="Google Shape;50;p4"/>
          <p:cNvSpPr txBox="1"/>
          <p:nvPr/>
        </p:nvSpPr>
        <p:spPr>
          <a:xfrm>
            <a:off x="17276738" y="15157725"/>
            <a:ext cx="2238300" cy="5607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i="1" lang="en-US" sz="2500">
                <a:solidFill>
                  <a:schemeClr val="dk1"/>
                </a:solidFill>
                <a:latin typeface="Arial"/>
                <a:ea typeface="Arial"/>
                <a:cs typeface="Arial"/>
                <a:sym typeface="Arial"/>
              </a:rPr>
              <a:t>Figure #</a:t>
            </a:r>
            <a:r>
              <a:rPr b="1" i="1" lang="en-US" sz="2500">
                <a:solidFill>
                  <a:schemeClr val="dk1"/>
                </a:solidFill>
              </a:rPr>
              <a:t>2</a:t>
            </a:r>
            <a:endParaRPr sz="2500"/>
          </a:p>
        </p:txBody>
      </p:sp>
      <p:pic>
        <p:nvPicPr>
          <p:cNvPr id="51" name="Google Shape;51;p4"/>
          <p:cNvPicPr preferRelativeResize="0"/>
          <p:nvPr/>
        </p:nvPicPr>
        <p:blipFill>
          <a:blip r:embed="rId5">
            <a:alphaModFix/>
          </a:blip>
          <a:stretch>
            <a:fillRect/>
          </a:stretch>
        </p:blipFill>
        <p:spPr>
          <a:xfrm>
            <a:off x="16919513" y="8973800"/>
            <a:ext cx="2952750" cy="3343275"/>
          </a:xfrm>
          <a:prstGeom prst="rect">
            <a:avLst/>
          </a:prstGeom>
          <a:noFill/>
          <a:ln cap="flat" cmpd="sng" w="9525">
            <a:solidFill>
              <a:schemeClr val="dk1"/>
            </a:solidFill>
            <a:prstDash val="solid"/>
            <a:round/>
            <a:headEnd len="sm" w="sm" type="none"/>
            <a:tailEnd len="sm" w="sm" type="none"/>
          </a:ln>
        </p:spPr>
      </p:pic>
      <p:sp>
        <p:nvSpPr>
          <p:cNvPr id="52" name="Google Shape;52;p4"/>
          <p:cNvSpPr txBox="1"/>
          <p:nvPr/>
        </p:nvSpPr>
        <p:spPr>
          <a:xfrm>
            <a:off x="16958275" y="8394950"/>
            <a:ext cx="1743300" cy="5607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i="1" lang="en-US" sz="2500">
                <a:solidFill>
                  <a:schemeClr val="dk1"/>
                </a:solidFill>
              </a:rPr>
              <a:t>Table #1</a:t>
            </a:r>
            <a:endParaRPr sz="2500"/>
          </a:p>
        </p:txBody>
      </p:sp>
      <p:sp>
        <p:nvSpPr>
          <p:cNvPr id="53" name="Google Shape;53;p4"/>
          <p:cNvSpPr txBox="1"/>
          <p:nvPr/>
        </p:nvSpPr>
        <p:spPr>
          <a:xfrm>
            <a:off x="8715450" y="4726397"/>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rPr>
              <a:t>Question</a:t>
            </a:r>
            <a:endParaRPr/>
          </a:p>
        </p:txBody>
      </p:sp>
      <p:sp>
        <p:nvSpPr>
          <p:cNvPr id="54" name="Google Shape;54;p4"/>
          <p:cNvSpPr txBox="1"/>
          <p:nvPr/>
        </p:nvSpPr>
        <p:spPr>
          <a:xfrm>
            <a:off x="8715450" y="13031647"/>
            <a:ext cx="7372200" cy="745200"/>
          </a:xfrm>
          <a:prstGeom prst="rect">
            <a:avLst/>
          </a:prstGeom>
          <a:noFill/>
          <a:ln>
            <a:noFill/>
          </a:ln>
        </p:spPr>
        <p:txBody>
          <a:bodyPr anchorCtr="0" anchor="t" bIns="26100" lIns="52225" spcFirstLastPara="1" rIns="52225" wrap="square" tIns="26100">
            <a:noAutofit/>
          </a:bodyPr>
          <a:lstStyle/>
          <a:p>
            <a:pPr indent="0" lvl="0" marL="0" marR="0" rtl="0" algn="ctr">
              <a:spcBef>
                <a:spcPts val="0"/>
              </a:spcBef>
              <a:spcAft>
                <a:spcPts val="0"/>
              </a:spcAft>
              <a:buNone/>
            </a:pPr>
            <a:r>
              <a:rPr b="1" lang="en-US" sz="4500">
                <a:solidFill>
                  <a:schemeClr val="dk1"/>
                </a:solidFill>
              </a:rPr>
              <a:t>Hypothesis</a:t>
            </a:r>
            <a:endParaRPr/>
          </a:p>
        </p:txBody>
      </p:sp>
      <p:sp>
        <p:nvSpPr>
          <p:cNvPr id="55" name="Google Shape;55;p4"/>
          <p:cNvSpPr txBox="1"/>
          <p:nvPr/>
        </p:nvSpPr>
        <p:spPr>
          <a:xfrm>
            <a:off x="8767800" y="4015388"/>
            <a:ext cx="7267500" cy="12276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56" name="Google Shape;56;p4"/>
          <p:cNvSpPr txBox="1"/>
          <p:nvPr/>
        </p:nvSpPr>
        <p:spPr>
          <a:xfrm>
            <a:off x="8850725" y="5546288"/>
            <a:ext cx="7267500" cy="12276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57" name="Google Shape;57;p4"/>
          <p:cNvSpPr txBox="1"/>
          <p:nvPr/>
        </p:nvSpPr>
        <p:spPr>
          <a:xfrm>
            <a:off x="8691600" y="7076900"/>
            <a:ext cx="7267500" cy="12276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58" name="Google Shape;58;p4"/>
          <p:cNvSpPr txBox="1"/>
          <p:nvPr/>
        </p:nvSpPr>
        <p:spPr>
          <a:xfrm>
            <a:off x="12829182" y="9064550"/>
            <a:ext cx="3075300" cy="1530900"/>
          </a:xfrm>
          <a:prstGeom prst="rect">
            <a:avLst/>
          </a:prstGeom>
          <a:noFill/>
          <a:ln>
            <a:noFill/>
          </a:ln>
        </p:spPr>
        <p:txBody>
          <a:bodyPr anchorCtr="0" anchor="t" bIns="17475" lIns="34950" spcFirstLastPara="1" rIns="34950" wrap="square" tIns="17475">
            <a:noAutofit/>
          </a:bodyPr>
          <a:lstStyle/>
          <a:p>
            <a:pPr indent="-330200" lvl="0" marL="457200" marR="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Xxxxxxxxxxxxxxxxxx</a:t>
            </a:r>
            <a:endParaRPr sz="1600">
              <a:solidFill>
                <a:schemeClr val="dk1"/>
              </a:solidFill>
              <a:latin typeface="Times New Roman"/>
              <a:ea typeface="Times New Roman"/>
              <a:cs typeface="Times New Roman"/>
              <a:sym typeface="Times New Roman"/>
            </a:endParaRPr>
          </a:p>
          <a:p>
            <a:pPr indent="-330200" lvl="0" marL="457200" marR="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xxxxxxxxxxxxxxxxxxxxxxx</a:t>
            </a:r>
            <a:endParaRPr sz="1600">
              <a:solidFill>
                <a:schemeClr val="dk1"/>
              </a:solidFill>
              <a:latin typeface="Times New Roman"/>
              <a:ea typeface="Times New Roman"/>
              <a:cs typeface="Times New Roman"/>
              <a:sym typeface="Times New Roman"/>
            </a:endParaRPr>
          </a:p>
          <a:p>
            <a:pPr indent="-330200" lvl="0" marL="457200" marR="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a:t>
            </a:r>
            <a:endParaRPr sz="1600">
              <a:solidFill>
                <a:schemeClr val="dk1"/>
              </a:solidFill>
              <a:latin typeface="Times New Roman"/>
              <a:ea typeface="Times New Roman"/>
              <a:cs typeface="Times New Roman"/>
              <a:sym typeface="Times New Roman"/>
            </a:endParaRPr>
          </a:p>
          <a:p>
            <a:pPr indent="-330200" lvl="0" marL="457200" marR="0" rtl="0" algn="l">
              <a:lnSpc>
                <a:spcPct val="95000"/>
              </a:lnSpc>
              <a:spcBef>
                <a:spcPts val="0"/>
              </a:spcBef>
              <a:spcAft>
                <a:spcPts val="0"/>
              </a:spcAft>
              <a:buClr>
                <a:schemeClr val="dk1"/>
              </a:buClr>
              <a:buSzPts val="1600"/>
              <a:buFont typeface="Times New Roman"/>
              <a:buChar char="●"/>
            </a:pPr>
            <a:r>
              <a:rPr lang="en-US" sz="1600">
                <a:solidFill>
                  <a:schemeClr val="dk1"/>
                </a:solidFill>
                <a:latin typeface="Times New Roman"/>
                <a:ea typeface="Times New Roman"/>
                <a:cs typeface="Times New Roman"/>
                <a:sym typeface="Times New Roman"/>
              </a:rPr>
              <a:t>xxxxxxxxxxxxxx</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59" name="Google Shape;59;p4"/>
          <p:cNvSpPr txBox="1"/>
          <p:nvPr/>
        </p:nvSpPr>
        <p:spPr>
          <a:xfrm>
            <a:off x="8715300" y="11136700"/>
            <a:ext cx="7267500" cy="736500"/>
          </a:xfrm>
          <a:prstGeom prst="rect">
            <a:avLst/>
          </a:prstGeom>
          <a:noFill/>
          <a:ln>
            <a:noFill/>
          </a:ln>
        </p:spPr>
        <p:txBody>
          <a:bodyPr anchorCtr="0" anchor="t" bIns="91425" lIns="91425" spcFirstLastPara="1" rIns="91425" wrap="square" tIns="91425">
            <a:noAutofit/>
          </a:bodyPr>
          <a:lstStyle/>
          <a:p>
            <a:pPr indent="-330200" lvl="0" marL="457200" rtl="0" algn="l">
              <a:lnSpc>
                <a:spcPct val="95000"/>
              </a:lnSpc>
              <a:spcBef>
                <a:spcPts val="0"/>
              </a:spcBef>
              <a:spcAft>
                <a:spcPts val="0"/>
              </a:spcAft>
              <a:buClr>
                <a:schemeClr val="dk1"/>
              </a:buClr>
              <a:buSzPts val="1600"/>
              <a:buFont typeface="Times New Roman"/>
              <a:buAutoNum type="arabicPeriod"/>
            </a:pPr>
            <a:r>
              <a:rPr lang="en-US" sz="1600">
                <a:solidFill>
                  <a:schemeClr val="dk1"/>
                </a:solidFill>
                <a:latin typeface="Times New Roman"/>
                <a:ea typeface="Times New Roman"/>
                <a:cs typeface="Times New Roman"/>
                <a:sym typeface="Times New Roman"/>
              </a:rPr>
              <a:t>Xxxxxxxxxxxxxxxxxxxxxxxxxxxxx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AutoNum type="arabicPeriod"/>
            </a:pPr>
            <a:r>
              <a:rPr lang="en-US" sz="1600">
                <a:solidFill>
                  <a:schemeClr val="dk1"/>
                </a:solidFill>
                <a:latin typeface="Times New Roman"/>
                <a:ea typeface="Times New Roman"/>
                <a:cs typeface="Times New Roman"/>
                <a:sym typeface="Times New Roman"/>
              </a:rPr>
              <a:t>xxxxxxxxxxxxxxxxxxxxxxxxxxxxxxxx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AutoNum type="arabicPeriod"/>
            </a:pPr>
            <a:r>
              <a:rPr lang="en-US" sz="1600">
                <a:solidFill>
                  <a:schemeClr val="dk1"/>
                </a:solidFill>
                <a:latin typeface="Times New Roman"/>
                <a:ea typeface="Times New Roman"/>
                <a:cs typeface="Times New Roman"/>
                <a:sym typeface="Times New Roman"/>
              </a:rPr>
              <a:t>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AutoNum type="arabicPeriod"/>
            </a:pPr>
            <a:r>
              <a:rPr lang="en-US" sz="1600">
                <a:solidFill>
                  <a:schemeClr val="dk1"/>
                </a:solidFill>
                <a:latin typeface="Times New Roman"/>
                <a:ea typeface="Times New Roman"/>
                <a:cs typeface="Times New Roman"/>
                <a:sym typeface="Times New Roman"/>
              </a:rPr>
              <a:t>xxxxxxxxxxxxxx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AutoNum type="arabicPeriod"/>
            </a:pPr>
            <a:r>
              <a:rPr lang="en-US" sz="1600">
                <a:solidFill>
                  <a:schemeClr val="dk1"/>
                </a:solidFill>
                <a:latin typeface="Times New Roman"/>
                <a:ea typeface="Times New Roman"/>
                <a:cs typeface="Times New Roman"/>
                <a:sym typeface="Times New Roman"/>
              </a:rPr>
              <a:t>xxxxxxxxxxxxxxxxxxxxx</a:t>
            </a:r>
            <a:endParaRPr sz="1600">
              <a:solidFill>
                <a:schemeClr val="dk1"/>
              </a:solidFill>
              <a:latin typeface="Times New Roman"/>
              <a:ea typeface="Times New Roman"/>
              <a:cs typeface="Times New Roman"/>
              <a:sym typeface="Times New Roman"/>
            </a:endParaRPr>
          </a:p>
          <a:p>
            <a:pPr indent="-330200" lvl="0" marL="457200" rtl="0" algn="l">
              <a:lnSpc>
                <a:spcPct val="95000"/>
              </a:lnSpc>
              <a:spcBef>
                <a:spcPts val="0"/>
              </a:spcBef>
              <a:spcAft>
                <a:spcPts val="0"/>
              </a:spcAft>
              <a:buClr>
                <a:schemeClr val="dk1"/>
              </a:buClr>
              <a:buSzPts val="1600"/>
              <a:buFont typeface="Times New Roman"/>
              <a:buAutoNum type="arabicPeriod"/>
            </a:pPr>
            <a:r>
              <a:rPr lang="en-US" sz="1600">
                <a:solidFill>
                  <a:schemeClr val="dk1"/>
                </a:solidFill>
                <a:latin typeface="Times New Roman"/>
                <a:ea typeface="Times New Roman"/>
                <a:cs typeface="Times New Roman"/>
                <a:sym typeface="Times New Roman"/>
              </a:rPr>
              <a:t>xxxxxxxxxxxxxxxxxxxxxxxxxxxxxxxxxx</a:t>
            </a:r>
            <a:endParaRPr/>
          </a:p>
        </p:txBody>
      </p:sp>
      <p:sp>
        <p:nvSpPr>
          <p:cNvPr id="60" name="Google Shape;60;p4"/>
          <p:cNvSpPr txBox="1"/>
          <p:nvPr/>
        </p:nvSpPr>
        <p:spPr>
          <a:xfrm>
            <a:off x="8691600" y="5775577"/>
            <a:ext cx="7267500" cy="1530900"/>
          </a:xfrm>
          <a:prstGeom prst="rect">
            <a:avLst/>
          </a:prstGeom>
          <a:noFill/>
          <a:ln>
            <a:noFill/>
          </a:ln>
        </p:spPr>
        <p:txBody>
          <a:bodyPr anchorCtr="0" anchor="t" bIns="17475" lIns="34950" spcFirstLastPara="1" rIns="34950" wrap="square" tIns="17475">
            <a:noAutofit/>
          </a:bodyPr>
          <a:lstStyle/>
          <a:p>
            <a:pPr indent="-330200" lvl="0" marL="457200" marR="0" rtl="0" algn="l">
              <a:lnSpc>
                <a:spcPct val="95000"/>
              </a:lnSpc>
              <a:spcBef>
                <a:spcPts val="0"/>
              </a:spcBef>
              <a:spcAft>
                <a:spcPts val="0"/>
              </a:spcAft>
              <a:buClr>
                <a:schemeClr val="dk1"/>
              </a:buClr>
              <a:buSzPts val="1600"/>
              <a:buFont typeface="Times New Roman"/>
              <a:buAutoNum type="arabicPeriod"/>
            </a:pPr>
            <a:r>
              <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US" sz="4500">
                <a:solidFill>
                  <a:schemeClr val="dk1"/>
                </a:solidFill>
              </a:rPr>
              <a:t>Variables</a:t>
            </a:r>
            <a:endParaRPr/>
          </a:p>
          <a:p>
            <a:pPr indent="0" lvl="0" marL="0" marR="0" rtl="0" algn="l">
              <a:lnSpc>
                <a:spcPct val="9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
        <p:nvSpPr>
          <p:cNvPr id="61" name="Google Shape;61;p4"/>
          <p:cNvSpPr txBox="1"/>
          <p:nvPr/>
        </p:nvSpPr>
        <p:spPr>
          <a:xfrm>
            <a:off x="8691600" y="14064538"/>
            <a:ext cx="7267500" cy="1227600"/>
          </a:xfrm>
          <a:prstGeom prst="rect">
            <a:avLst/>
          </a:prstGeom>
          <a:noFill/>
          <a:ln>
            <a:noFill/>
          </a:ln>
        </p:spPr>
        <p:txBody>
          <a:bodyPr anchorCtr="0" anchor="t" bIns="17475" lIns="34950" spcFirstLastPara="1" rIns="34950" wrap="square" tIns="17475">
            <a:noAutofit/>
          </a:bodyPr>
          <a:lstStyle/>
          <a:p>
            <a:pPr indent="0" lvl="0" marL="0" marR="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a:p>
            <a:pPr indent="0" lvl="0" marL="0" marR="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Clr>
                <a:schemeClr val="dk1"/>
              </a:buClr>
              <a:buFont typeface="Arial"/>
              <a:buNone/>
            </a:pPr>
            <a:r>
              <a:rPr lang="en-US" sz="1600">
                <a:solidFill>
                  <a:schemeClr val="dk1"/>
                </a:solidFill>
                <a:latin typeface="Times New Roman"/>
                <a:ea typeface="Times New Roman"/>
                <a:cs typeface="Times New Roman"/>
                <a:sym typeface="Times New Roman"/>
              </a:rPr>
              <a:t>xxxxxxxxxxxxxxxxxxxxxxxxxxxxxxxxxxxxxxxxxxxxxxxxxxxxxxxxxxxxxxxxxxxxxxxxxxxxxxxxxxxxxxxxxxxxxxxxxxxxx</a:t>
            </a:r>
            <a:endParaRPr sz="1600">
              <a:solidFill>
                <a:schemeClr val="dk1"/>
              </a:solidFill>
              <a:latin typeface="Times New Roman"/>
              <a:ea typeface="Times New Roman"/>
              <a:cs typeface="Times New Roman"/>
              <a:sym typeface="Times New Roman"/>
            </a:endParaRPr>
          </a:p>
        </p:txBody>
      </p:sp>
      <p:sp>
        <p:nvSpPr>
          <p:cNvPr id="62" name="Google Shape;62;p4"/>
          <p:cNvSpPr txBox="1"/>
          <p:nvPr/>
        </p:nvSpPr>
        <p:spPr>
          <a:xfrm>
            <a:off x="652425" y="112750"/>
            <a:ext cx="7324800" cy="308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Font typeface="Arial"/>
              <a:buNone/>
            </a:pPr>
            <a:r>
              <a:t/>
            </a:r>
            <a:endParaRPr>
              <a:highlight>
                <a:srgbClr val="F3F3F3"/>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7" name="Shape 67"/>
        <p:cNvGrpSpPr/>
        <p:nvPr/>
      </p:nvGrpSpPr>
      <p:grpSpPr>
        <a:xfrm>
          <a:off x="0" y="0"/>
          <a:ext cx="0" cy="0"/>
          <a:chOff x="0" y="0"/>
          <a:chExt cx="0" cy="0"/>
        </a:xfrm>
      </p:grpSpPr>
      <p:sp>
        <p:nvSpPr>
          <p:cNvPr id="68" name="Google Shape;68;p5"/>
          <p:cNvSpPr txBox="1"/>
          <p:nvPr/>
        </p:nvSpPr>
        <p:spPr>
          <a:xfrm>
            <a:off x="4373450" y="1951600"/>
            <a:ext cx="26546400" cy="953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ctr">
              <a:spcBef>
                <a:spcPts val="0"/>
              </a:spcBef>
              <a:spcAft>
                <a:spcPts val="0"/>
              </a:spcAft>
              <a:buNone/>
            </a:pPr>
            <a:r>
              <a:rPr lang="en-US" sz="7200">
                <a:solidFill>
                  <a:srgbClr val="0000FF"/>
                </a:solidFill>
              </a:rPr>
              <a:t>SCIENCE PROJECT TITLE</a:t>
            </a:r>
            <a:endParaRPr sz="7200">
              <a:solidFill>
                <a:srgbClr val="0000FF"/>
              </a:solidFill>
            </a:endParaRPr>
          </a:p>
          <a:p>
            <a:pPr indent="0" lvl="0" marL="0" rtl="0" algn="ctr">
              <a:spcBef>
                <a:spcPts val="0"/>
              </a:spcBef>
              <a:spcAft>
                <a:spcPts val="0"/>
              </a:spcAft>
              <a:buNone/>
            </a:pPr>
            <a:r>
              <a:t/>
            </a:r>
            <a:endParaRPr sz="7200">
              <a:solidFill>
                <a:srgbClr val="0000FF"/>
              </a:solidFill>
            </a:endParaRPr>
          </a:p>
          <a:p>
            <a:pPr indent="0" lvl="0" marL="0" rtl="0" algn="ctr">
              <a:spcBef>
                <a:spcPts val="0"/>
              </a:spcBef>
              <a:spcAft>
                <a:spcPts val="0"/>
              </a:spcAft>
              <a:buNone/>
            </a:pPr>
            <a:r>
              <a:rPr lang="en-US" sz="7200">
                <a:solidFill>
                  <a:srgbClr val="0000FF"/>
                </a:solidFill>
              </a:rPr>
              <a:t>Student name(s) Grade(s)</a:t>
            </a:r>
            <a:endParaRPr sz="7200">
              <a:solidFill>
                <a:srgbClr val="0000FF"/>
              </a:solidFill>
            </a:endParaRPr>
          </a:p>
          <a:p>
            <a:pPr indent="0" lvl="0" marL="0" rtl="0" algn="ctr">
              <a:spcBef>
                <a:spcPts val="0"/>
              </a:spcBef>
              <a:spcAft>
                <a:spcPts val="0"/>
              </a:spcAft>
              <a:buNone/>
            </a:pPr>
            <a:r>
              <a:t/>
            </a:r>
            <a:endParaRPr sz="7200">
              <a:solidFill>
                <a:srgbClr val="0000FF"/>
              </a:solidFill>
            </a:endParaRPr>
          </a:p>
          <a:p>
            <a:pPr indent="0" lvl="0" marL="0" rtl="0" algn="ctr">
              <a:spcBef>
                <a:spcPts val="0"/>
              </a:spcBef>
              <a:spcAft>
                <a:spcPts val="0"/>
              </a:spcAft>
              <a:buNone/>
            </a:pPr>
            <a:r>
              <a:rPr lang="en-US" sz="7200">
                <a:solidFill>
                  <a:srgbClr val="0000FF"/>
                </a:solidFill>
              </a:rPr>
              <a:t>School</a:t>
            </a:r>
            <a:endParaRPr sz="7200">
              <a:solidFill>
                <a:srgbClr val="0000FF"/>
              </a:solidFill>
            </a:endParaRPr>
          </a:p>
          <a:p>
            <a:pPr indent="0" lvl="0" marL="0" rtl="0" algn="ctr">
              <a:spcBef>
                <a:spcPts val="0"/>
              </a:spcBef>
              <a:spcAft>
                <a:spcPts val="0"/>
              </a:spcAft>
              <a:buNone/>
            </a:pPr>
            <a:r>
              <a:rPr lang="en-US" sz="7200">
                <a:solidFill>
                  <a:srgbClr val="0000FF"/>
                </a:solidFill>
              </a:rPr>
              <a:t>Community</a:t>
            </a:r>
            <a:endParaRPr sz="720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3" name="Shape 73"/>
        <p:cNvGrpSpPr/>
        <p:nvPr/>
      </p:nvGrpSpPr>
      <p:grpSpPr>
        <a:xfrm>
          <a:off x="0" y="0"/>
          <a:ext cx="0" cy="0"/>
          <a:chOff x="0" y="0"/>
          <a:chExt cx="0" cy="0"/>
        </a:xfrm>
      </p:grpSpPr>
      <p:sp>
        <p:nvSpPr>
          <p:cNvPr id="74" name="Google Shape;74;p6"/>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rPr lang="en-US" sz="4800">
                <a:solidFill>
                  <a:srgbClr val="0000FF"/>
                </a:solidFill>
              </a:rPr>
              <a:t>Purpose:</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4800">
                <a:solidFill>
                  <a:srgbClr val="0000FF"/>
                </a:solidFill>
              </a:rPr>
              <a:t>Question(s):</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4800">
                <a:solidFill>
                  <a:srgbClr val="0000FF"/>
                </a:solidFill>
              </a:rPr>
              <a:t>Hypothesis:</a:t>
            </a:r>
            <a:endParaRPr sz="4800">
              <a:solidFill>
                <a:srgbClr val="000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9" name="Shape 79"/>
        <p:cNvGrpSpPr/>
        <p:nvPr/>
      </p:nvGrpSpPr>
      <p:grpSpPr>
        <a:xfrm>
          <a:off x="0" y="0"/>
          <a:ext cx="0" cy="0"/>
          <a:chOff x="0" y="0"/>
          <a:chExt cx="0" cy="0"/>
        </a:xfrm>
      </p:grpSpPr>
      <p:sp>
        <p:nvSpPr>
          <p:cNvPr id="80" name="Google Shape;80;p7"/>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4800">
                <a:solidFill>
                  <a:srgbClr val="0000FF"/>
                </a:solidFill>
              </a:rPr>
              <a:t>Independent variable:</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4800">
                <a:solidFill>
                  <a:srgbClr val="0000FF"/>
                </a:solidFill>
              </a:rPr>
              <a:t>Dependent variable:</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4800">
                <a:solidFill>
                  <a:srgbClr val="0000FF"/>
                </a:solidFill>
              </a:rPr>
              <a:t>Controlled variables:</a:t>
            </a:r>
            <a:endParaRPr sz="480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5" name="Shape 85"/>
        <p:cNvGrpSpPr/>
        <p:nvPr/>
      </p:nvGrpSpPr>
      <p:grpSpPr>
        <a:xfrm>
          <a:off x="0" y="0"/>
          <a:ext cx="0" cy="0"/>
          <a:chOff x="0" y="0"/>
          <a:chExt cx="0" cy="0"/>
        </a:xfrm>
      </p:grpSpPr>
      <p:sp>
        <p:nvSpPr>
          <p:cNvPr id="86" name="Google Shape;86;p8"/>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Materials:</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1" name="Shape 91"/>
        <p:cNvGrpSpPr/>
        <p:nvPr/>
      </p:nvGrpSpPr>
      <p:grpSpPr>
        <a:xfrm>
          <a:off x="0" y="0"/>
          <a:ext cx="0" cy="0"/>
          <a:chOff x="0" y="0"/>
          <a:chExt cx="0" cy="0"/>
        </a:xfrm>
      </p:grpSpPr>
      <p:sp>
        <p:nvSpPr>
          <p:cNvPr id="92" name="Google Shape;92;p9"/>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Procedure:</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7" name="Shape 97"/>
        <p:cNvGrpSpPr/>
        <p:nvPr/>
      </p:nvGrpSpPr>
      <p:grpSpPr>
        <a:xfrm>
          <a:off x="0" y="0"/>
          <a:ext cx="0" cy="0"/>
          <a:chOff x="0" y="0"/>
          <a:chExt cx="0" cy="0"/>
        </a:xfrm>
      </p:grpSpPr>
      <p:sp>
        <p:nvSpPr>
          <p:cNvPr id="98" name="Google Shape;98;p10"/>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Procedure (continued):</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3" name="Shape 103"/>
        <p:cNvGrpSpPr/>
        <p:nvPr/>
      </p:nvGrpSpPr>
      <p:grpSpPr>
        <a:xfrm>
          <a:off x="0" y="0"/>
          <a:ext cx="0" cy="0"/>
          <a:chOff x="0" y="0"/>
          <a:chExt cx="0" cy="0"/>
        </a:xfrm>
      </p:grpSpPr>
      <p:sp>
        <p:nvSpPr>
          <p:cNvPr id="104" name="Google Shape;104;p11"/>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Results:</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9" name="Shape 109"/>
        <p:cNvGrpSpPr/>
        <p:nvPr/>
      </p:nvGrpSpPr>
      <p:grpSpPr>
        <a:xfrm>
          <a:off x="0" y="0"/>
          <a:ext cx="0" cy="0"/>
          <a:chOff x="0" y="0"/>
          <a:chExt cx="0" cy="0"/>
        </a:xfrm>
      </p:grpSpPr>
      <p:sp>
        <p:nvSpPr>
          <p:cNvPr id="110" name="Google Shape;110;p12"/>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Results (continued):</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15" name="Shape 115"/>
        <p:cNvGrpSpPr/>
        <p:nvPr/>
      </p:nvGrpSpPr>
      <p:grpSpPr>
        <a:xfrm>
          <a:off x="0" y="0"/>
          <a:ext cx="0" cy="0"/>
          <a:chOff x="0" y="0"/>
          <a:chExt cx="0" cy="0"/>
        </a:xfrm>
      </p:grpSpPr>
      <p:sp>
        <p:nvSpPr>
          <p:cNvPr id="116" name="Google Shape;116;p13"/>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Results (continued):</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1" name="Shape 121"/>
        <p:cNvGrpSpPr/>
        <p:nvPr/>
      </p:nvGrpSpPr>
      <p:grpSpPr>
        <a:xfrm>
          <a:off x="0" y="0"/>
          <a:ext cx="0" cy="0"/>
          <a:chOff x="0" y="0"/>
          <a:chExt cx="0" cy="0"/>
        </a:xfrm>
      </p:grpSpPr>
      <p:sp>
        <p:nvSpPr>
          <p:cNvPr id="122" name="Google Shape;122;p14"/>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Discussion:</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7" name="Shape 127"/>
        <p:cNvGrpSpPr/>
        <p:nvPr/>
      </p:nvGrpSpPr>
      <p:grpSpPr>
        <a:xfrm>
          <a:off x="0" y="0"/>
          <a:ext cx="0" cy="0"/>
          <a:chOff x="0" y="0"/>
          <a:chExt cx="0" cy="0"/>
        </a:xfrm>
      </p:grpSpPr>
      <p:sp>
        <p:nvSpPr>
          <p:cNvPr id="128" name="Google Shape;128;p15"/>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Sources of Error:</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3" name="Shape 133"/>
        <p:cNvGrpSpPr/>
        <p:nvPr/>
      </p:nvGrpSpPr>
      <p:grpSpPr>
        <a:xfrm>
          <a:off x="0" y="0"/>
          <a:ext cx="0" cy="0"/>
          <a:chOff x="0" y="0"/>
          <a:chExt cx="0" cy="0"/>
        </a:xfrm>
      </p:grpSpPr>
      <p:sp>
        <p:nvSpPr>
          <p:cNvPr id="134" name="Google Shape;134;p16"/>
          <p:cNvSpPr txBox="1"/>
          <p:nvPr/>
        </p:nvSpPr>
        <p:spPr>
          <a:xfrm>
            <a:off x="4354400" y="14182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Conclusion:</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9" name="Shape 139"/>
        <p:cNvGrpSpPr/>
        <p:nvPr/>
      </p:nvGrpSpPr>
      <p:grpSpPr>
        <a:xfrm>
          <a:off x="0" y="0"/>
          <a:ext cx="0" cy="0"/>
          <a:chOff x="0" y="0"/>
          <a:chExt cx="0" cy="0"/>
        </a:xfrm>
      </p:grpSpPr>
      <p:sp>
        <p:nvSpPr>
          <p:cNvPr id="140" name="Google Shape;140;p17"/>
          <p:cNvSpPr txBox="1"/>
          <p:nvPr/>
        </p:nvSpPr>
        <p:spPr>
          <a:xfrm>
            <a:off x="4354400" y="14182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Acknowledgments</a:t>
            </a:r>
            <a:r>
              <a:rPr lang="en-US" sz="4800">
                <a:solidFill>
                  <a:srgbClr val="0000FF"/>
                </a:solidFill>
              </a:rPr>
              <a:t>:</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45" name="Shape 145"/>
        <p:cNvGrpSpPr/>
        <p:nvPr/>
      </p:nvGrpSpPr>
      <p:grpSpPr>
        <a:xfrm>
          <a:off x="0" y="0"/>
          <a:ext cx="0" cy="0"/>
          <a:chOff x="0" y="0"/>
          <a:chExt cx="0" cy="0"/>
        </a:xfrm>
      </p:grpSpPr>
      <p:sp>
        <p:nvSpPr>
          <p:cNvPr id="146" name="Google Shape;146;p18"/>
          <p:cNvSpPr txBox="1"/>
          <p:nvPr/>
        </p:nvSpPr>
        <p:spPr>
          <a:xfrm>
            <a:off x="4354400" y="14182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0000FF"/>
                </a:solidFill>
              </a:rPr>
              <a:t>References:</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Custom 19">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