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Roboto"/>
      <p:regular r:id="rId21"/>
      <p:bold r:id="rId22"/>
      <p:italic r:id="rId23"/>
      <p:boldItalic r:id="rId24"/>
    </p:embeddedFont>
    <p:embeddedFont>
      <p:font typeface="Merriweather"/>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5E8F164-58E0-42B8-AE5E-1A7A2BF4B91D}">
  <a:tblStyle styleId="{75E8F164-58E0-42B8-AE5E-1A7A2BF4B91D}" styleName="Table_0">
    <a:wholeTbl>
      <a:tcTxStyle>
        <a:font>
          <a:latin typeface="Arial"/>
          <a:ea typeface="Arial"/>
          <a:cs typeface="Arial"/>
        </a:font>
        <a:srgbClr val="000000"/>
      </a:tcTxStyle>
      <a:tcStyle>
        <a:tcBdr>
          <a:left>
            <a:ln cap="flat" cmpd="sng">
              <a:solidFill>
                <a:srgbClr val="000000"/>
              </a:solidFill>
              <a:prstDash val="solid"/>
              <a:round/>
              <a:headEnd len="sm" w="sm" type="none"/>
              <a:tailEnd len="sm" w="sm" type="none"/>
            </a:ln>
          </a:left>
          <a:right>
            <a:ln cap="flat" cmpd="sng">
              <a:solidFill>
                <a:srgbClr val="000000"/>
              </a:solidFill>
              <a:prstDash val="solid"/>
              <a:round/>
              <a:headEnd len="sm" w="sm" type="none"/>
              <a:tailEnd len="sm" w="sm" type="none"/>
            </a:ln>
          </a:right>
          <a:top>
            <a:ln cap="flat" cmpd="sng">
              <a:solidFill>
                <a:srgbClr val="000000"/>
              </a:solidFill>
              <a:prstDash val="solid"/>
              <a:round/>
              <a:headEnd len="sm" w="sm" type="none"/>
              <a:tailEnd len="sm" w="sm" type="none"/>
            </a:ln>
          </a:top>
          <a:bottom>
            <a:ln cap="flat" cmpd="sng">
              <a:solidFill>
                <a:srgbClr val="000000"/>
              </a:solidFill>
              <a:prstDash val="solid"/>
              <a:round/>
              <a:headEnd len="sm" w="sm" type="none"/>
              <a:tailEnd len="sm" w="sm" type="none"/>
            </a:ln>
          </a:bottom>
          <a:insideH>
            <a:ln cap="flat" cmpd="sng">
              <a:solidFill>
                <a:srgbClr val="000000"/>
              </a:solidFill>
              <a:prstDash val="solid"/>
              <a:round/>
              <a:headEnd len="sm" w="sm" type="none"/>
              <a:tailEnd len="sm" w="sm" type="none"/>
            </a:ln>
          </a:insideH>
          <a:insideV>
            <a:ln cap="flat" cmpd="sng">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oboto-bold.fntdata"/><Relationship Id="rId21" Type="http://schemas.openxmlformats.org/officeDocument/2006/relationships/font" Target="fonts/Roboto-regular.fntdata"/><Relationship Id="rId24" Type="http://schemas.openxmlformats.org/officeDocument/2006/relationships/font" Target="fonts/Roboto-boldItalic.fntdata"/><Relationship Id="rId23"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erriweather-bold.fntdata"/><Relationship Id="rId25" Type="http://schemas.openxmlformats.org/officeDocument/2006/relationships/font" Target="fonts/Merriweather-regular.fntdata"/><Relationship Id="rId28" Type="http://schemas.openxmlformats.org/officeDocument/2006/relationships/font" Target="fonts/Merriweather-boldItalic.fntdata"/><Relationship Id="rId27" Type="http://schemas.openxmlformats.org/officeDocument/2006/relationships/font" Target="fonts/Merriweather-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c028251c9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c028251c9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c028251c96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c028251c96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bfcabb3e68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bfcabb3e68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bfcabb3e6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bfcabb3e6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bfcabb3e6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bfcabb3e6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bfcabb3e6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bfcabb3e6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bfcabb3e6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bfcabb3e6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fcabb3e68_3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bfcabb3e68_3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bfcabb3e68_3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bfcabb3e68_3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bfcabb3e68_3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bfcabb3e68_3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c237bc03fe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c237bc03fe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c237bc03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c237bc03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c237bc03fe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c237bc03fe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c237bc03fe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c237bc03fe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chemeClr val="lt2"/>
              </a:buClr>
              <a:buSzPts val="1600"/>
              <a:buNone/>
              <a:defRPr sz="1600">
                <a:solidFill>
                  <a:schemeClr val="lt2"/>
                </a:solidFill>
              </a:defRPr>
            </a:lvl1pPr>
            <a:lvl2pPr lvl="1" rtl="0">
              <a:lnSpc>
                <a:spcPct val="100000"/>
              </a:lnSpc>
              <a:spcBef>
                <a:spcPts val="0"/>
              </a:spcBef>
              <a:spcAft>
                <a:spcPts val="0"/>
              </a:spcAft>
              <a:buClr>
                <a:schemeClr val="lt2"/>
              </a:buClr>
              <a:buSzPts val="1600"/>
              <a:buNone/>
              <a:defRPr sz="1600">
                <a:solidFill>
                  <a:schemeClr val="lt2"/>
                </a:solidFill>
              </a:defRPr>
            </a:lvl2pPr>
            <a:lvl3pPr lvl="2" rtl="0">
              <a:lnSpc>
                <a:spcPct val="100000"/>
              </a:lnSpc>
              <a:spcBef>
                <a:spcPts val="0"/>
              </a:spcBef>
              <a:spcAft>
                <a:spcPts val="0"/>
              </a:spcAft>
              <a:buClr>
                <a:schemeClr val="lt2"/>
              </a:buClr>
              <a:buSzPts val="1600"/>
              <a:buNone/>
              <a:defRPr sz="1600">
                <a:solidFill>
                  <a:schemeClr val="lt2"/>
                </a:solidFill>
              </a:defRPr>
            </a:lvl3pPr>
            <a:lvl4pPr lvl="3" rtl="0">
              <a:lnSpc>
                <a:spcPct val="100000"/>
              </a:lnSpc>
              <a:spcBef>
                <a:spcPts val="0"/>
              </a:spcBef>
              <a:spcAft>
                <a:spcPts val="0"/>
              </a:spcAft>
              <a:buClr>
                <a:schemeClr val="lt2"/>
              </a:buClr>
              <a:buSzPts val="1600"/>
              <a:buNone/>
              <a:defRPr sz="1600">
                <a:solidFill>
                  <a:schemeClr val="lt2"/>
                </a:solidFill>
              </a:defRPr>
            </a:lvl4pPr>
            <a:lvl5pPr lvl="4" rtl="0">
              <a:lnSpc>
                <a:spcPct val="100000"/>
              </a:lnSpc>
              <a:spcBef>
                <a:spcPts val="0"/>
              </a:spcBef>
              <a:spcAft>
                <a:spcPts val="0"/>
              </a:spcAft>
              <a:buClr>
                <a:schemeClr val="lt2"/>
              </a:buClr>
              <a:buSzPts val="1600"/>
              <a:buNone/>
              <a:defRPr sz="1600">
                <a:solidFill>
                  <a:schemeClr val="lt2"/>
                </a:solidFill>
              </a:defRPr>
            </a:lvl5pPr>
            <a:lvl6pPr lvl="5" rtl="0">
              <a:lnSpc>
                <a:spcPct val="100000"/>
              </a:lnSpc>
              <a:spcBef>
                <a:spcPts val="0"/>
              </a:spcBef>
              <a:spcAft>
                <a:spcPts val="0"/>
              </a:spcAft>
              <a:buClr>
                <a:schemeClr val="lt2"/>
              </a:buClr>
              <a:buSzPts val="1600"/>
              <a:buNone/>
              <a:defRPr sz="1600">
                <a:solidFill>
                  <a:schemeClr val="lt2"/>
                </a:solidFill>
              </a:defRPr>
            </a:lvl6pPr>
            <a:lvl7pPr lvl="6" rtl="0">
              <a:lnSpc>
                <a:spcPct val="100000"/>
              </a:lnSpc>
              <a:spcBef>
                <a:spcPts val="0"/>
              </a:spcBef>
              <a:spcAft>
                <a:spcPts val="0"/>
              </a:spcAft>
              <a:buClr>
                <a:schemeClr val="lt2"/>
              </a:buClr>
              <a:buSzPts val="1600"/>
              <a:buNone/>
              <a:defRPr sz="1600">
                <a:solidFill>
                  <a:schemeClr val="lt2"/>
                </a:solidFill>
              </a:defRPr>
            </a:lvl7pPr>
            <a:lvl8pPr lvl="7" rtl="0">
              <a:lnSpc>
                <a:spcPct val="100000"/>
              </a:lnSpc>
              <a:spcBef>
                <a:spcPts val="0"/>
              </a:spcBef>
              <a:spcAft>
                <a:spcPts val="0"/>
              </a:spcAft>
              <a:buClr>
                <a:schemeClr val="lt2"/>
              </a:buClr>
              <a:buSzPts val="1600"/>
              <a:buNone/>
              <a:defRPr sz="1600">
                <a:solidFill>
                  <a:schemeClr val="lt2"/>
                </a:solidFill>
              </a:defRPr>
            </a:lvl8pPr>
            <a:lvl9pPr lvl="8" rtl="0">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Clr>
                <a:schemeClr val="accent2"/>
              </a:buClr>
              <a:buSzPts val="1300"/>
              <a:buChar char="●"/>
              <a:defRPr>
                <a:solidFill>
                  <a:schemeClr val="accent2"/>
                </a:solidFill>
              </a:defRPr>
            </a:lvl1pPr>
            <a:lvl2pPr indent="-298450" lvl="1" marL="914400" rtl="0">
              <a:spcBef>
                <a:spcPts val="0"/>
              </a:spcBef>
              <a:spcAft>
                <a:spcPts val="0"/>
              </a:spcAft>
              <a:buClr>
                <a:schemeClr val="accent2"/>
              </a:buClr>
              <a:buSzPts val="1100"/>
              <a:buChar char="○"/>
              <a:defRPr>
                <a:solidFill>
                  <a:schemeClr val="accent2"/>
                </a:solidFill>
              </a:defRPr>
            </a:lvl2pPr>
            <a:lvl3pPr indent="-298450" lvl="2" marL="1371600" rtl="0">
              <a:spcBef>
                <a:spcPts val="0"/>
              </a:spcBef>
              <a:spcAft>
                <a:spcPts val="0"/>
              </a:spcAft>
              <a:buClr>
                <a:schemeClr val="accent2"/>
              </a:buClr>
              <a:buSzPts val="1100"/>
              <a:buChar char="■"/>
              <a:defRPr>
                <a:solidFill>
                  <a:schemeClr val="accent2"/>
                </a:solidFill>
              </a:defRPr>
            </a:lvl3pPr>
            <a:lvl4pPr indent="-298450" lvl="3" marL="1828800" rtl="0">
              <a:spcBef>
                <a:spcPts val="0"/>
              </a:spcBef>
              <a:spcAft>
                <a:spcPts val="0"/>
              </a:spcAft>
              <a:buClr>
                <a:schemeClr val="accent2"/>
              </a:buClr>
              <a:buSzPts val="1100"/>
              <a:buChar char="●"/>
              <a:defRPr>
                <a:solidFill>
                  <a:schemeClr val="accent2"/>
                </a:solidFill>
              </a:defRPr>
            </a:lvl4pPr>
            <a:lvl5pPr indent="-298450" lvl="4" marL="2286000" rtl="0">
              <a:spcBef>
                <a:spcPts val="0"/>
              </a:spcBef>
              <a:spcAft>
                <a:spcPts val="0"/>
              </a:spcAft>
              <a:buClr>
                <a:schemeClr val="accent2"/>
              </a:buClr>
              <a:buSzPts val="1100"/>
              <a:buChar char="○"/>
              <a:defRPr>
                <a:solidFill>
                  <a:schemeClr val="accent2"/>
                </a:solidFill>
              </a:defRPr>
            </a:lvl5pPr>
            <a:lvl6pPr indent="-298450" lvl="5" marL="2743200" rtl="0">
              <a:spcBef>
                <a:spcPts val="0"/>
              </a:spcBef>
              <a:spcAft>
                <a:spcPts val="0"/>
              </a:spcAft>
              <a:buClr>
                <a:schemeClr val="accent2"/>
              </a:buClr>
              <a:buSzPts val="1100"/>
              <a:buChar char="■"/>
              <a:defRPr>
                <a:solidFill>
                  <a:schemeClr val="accent2"/>
                </a:solidFill>
              </a:defRPr>
            </a:lvl6pPr>
            <a:lvl7pPr indent="-298450" lvl="6" marL="3200400" rtl="0">
              <a:spcBef>
                <a:spcPts val="0"/>
              </a:spcBef>
              <a:spcAft>
                <a:spcPts val="0"/>
              </a:spcAft>
              <a:buClr>
                <a:schemeClr val="accent2"/>
              </a:buClr>
              <a:buSzPts val="1100"/>
              <a:buChar char="●"/>
              <a:defRPr>
                <a:solidFill>
                  <a:schemeClr val="accent2"/>
                </a:solidFill>
              </a:defRPr>
            </a:lvl7pPr>
            <a:lvl8pPr indent="-298450" lvl="7" marL="3657600" rtl="0">
              <a:spcBef>
                <a:spcPts val="0"/>
              </a:spcBef>
              <a:spcAft>
                <a:spcPts val="0"/>
              </a:spcAft>
              <a:buClr>
                <a:schemeClr val="accent2"/>
              </a:buClr>
              <a:buSzPts val="1100"/>
              <a:buChar char="○"/>
              <a:defRPr>
                <a:solidFill>
                  <a:schemeClr val="accent2"/>
                </a:solidFill>
              </a:defRPr>
            </a:lvl8pPr>
            <a:lvl9pPr indent="-298450" lvl="8" marL="4114800" rtl="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chemeClr val="accent2"/>
              </a:buClr>
              <a:buSzPts val="1600"/>
              <a:buNone/>
              <a:defRPr sz="1600">
                <a:solidFill>
                  <a:schemeClr val="accent2"/>
                </a:solidFill>
              </a:defRPr>
            </a:lvl1pPr>
            <a:lvl2pPr lvl="1" rtl="0">
              <a:lnSpc>
                <a:spcPct val="100000"/>
              </a:lnSpc>
              <a:spcBef>
                <a:spcPts val="0"/>
              </a:spcBef>
              <a:spcAft>
                <a:spcPts val="0"/>
              </a:spcAft>
              <a:buClr>
                <a:schemeClr val="accent2"/>
              </a:buClr>
              <a:buSzPts val="1600"/>
              <a:buNone/>
              <a:defRPr sz="1600">
                <a:solidFill>
                  <a:schemeClr val="accent2"/>
                </a:solidFill>
              </a:defRPr>
            </a:lvl2pPr>
            <a:lvl3pPr lvl="2" rtl="0">
              <a:lnSpc>
                <a:spcPct val="100000"/>
              </a:lnSpc>
              <a:spcBef>
                <a:spcPts val="0"/>
              </a:spcBef>
              <a:spcAft>
                <a:spcPts val="0"/>
              </a:spcAft>
              <a:buClr>
                <a:schemeClr val="accent2"/>
              </a:buClr>
              <a:buSzPts val="1600"/>
              <a:buNone/>
              <a:defRPr sz="1600">
                <a:solidFill>
                  <a:schemeClr val="accent2"/>
                </a:solidFill>
              </a:defRPr>
            </a:lvl3pPr>
            <a:lvl4pPr lvl="3" rtl="0">
              <a:lnSpc>
                <a:spcPct val="100000"/>
              </a:lnSpc>
              <a:spcBef>
                <a:spcPts val="0"/>
              </a:spcBef>
              <a:spcAft>
                <a:spcPts val="0"/>
              </a:spcAft>
              <a:buClr>
                <a:schemeClr val="accent2"/>
              </a:buClr>
              <a:buSzPts val="1600"/>
              <a:buNone/>
              <a:defRPr sz="1600">
                <a:solidFill>
                  <a:schemeClr val="accent2"/>
                </a:solidFill>
              </a:defRPr>
            </a:lvl4pPr>
            <a:lvl5pPr lvl="4" rtl="0">
              <a:lnSpc>
                <a:spcPct val="100000"/>
              </a:lnSpc>
              <a:spcBef>
                <a:spcPts val="0"/>
              </a:spcBef>
              <a:spcAft>
                <a:spcPts val="0"/>
              </a:spcAft>
              <a:buClr>
                <a:schemeClr val="accent2"/>
              </a:buClr>
              <a:buSzPts val="1600"/>
              <a:buNone/>
              <a:defRPr sz="1600">
                <a:solidFill>
                  <a:schemeClr val="accent2"/>
                </a:solidFill>
              </a:defRPr>
            </a:lvl5pPr>
            <a:lvl6pPr lvl="5" rtl="0">
              <a:lnSpc>
                <a:spcPct val="100000"/>
              </a:lnSpc>
              <a:spcBef>
                <a:spcPts val="0"/>
              </a:spcBef>
              <a:spcAft>
                <a:spcPts val="0"/>
              </a:spcAft>
              <a:buClr>
                <a:schemeClr val="accent2"/>
              </a:buClr>
              <a:buSzPts val="1600"/>
              <a:buNone/>
              <a:defRPr sz="1600">
                <a:solidFill>
                  <a:schemeClr val="accent2"/>
                </a:solidFill>
              </a:defRPr>
            </a:lvl6pPr>
            <a:lvl7pPr lvl="6" rtl="0">
              <a:lnSpc>
                <a:spcPct val="100000"/>
              </a:lnSpc>
              <a:spcBef>
                <a:spcPts val="0"/>
              </a:spcBef>
              <a:spcAft>
                <a:spcPts val="0"/>
              </a:spcAft>
              <a:buClr>
                <a:schemeClr val="accent2"/>
              </a:buClr>
              <a:buSzPts val="1600"/>
              <a:buNone/>
              <a:defRPr sz="1600">
                <a:solidFill>
                  <a:schemeClr val="accent2"/>
                </a:solidFill>
              </a:defRPr>
            </a:lvl7pPr>
            <a:lvl8pPr lvl="7" rtl="0">
              <a:lnSpc>
                <a:spcPct val="100000"/>
              </a:lnSpc>
              <a:spcBef>
                <a:spcPts val="0"/>
              </a:spcBef>
              <a:spcAft>
                <a:spcPts val="0"/>
              </a:spcAft>
              <a:buClr>
                <a:schemeClr val="accent2"/>
              </a:buClr>
              <a:buSzPts val="1600"/>
              <a:buNone/>
              <a:defRPr sz="1600">
                <a:solidFill>
                  <a:schemeClr val="accent2"/>
                </a:solidFill>
              </a:defRPr>
            </a:lvl8pPr>
            <a:lvl9pPr lvl="8" rtl="0">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rtl="0">
              <a:spcBef>
                <a:spcPts val="0"/>
              </a:spcBef>
              <a:spcAft>
                <a:spcPts val="0"/>
              </a:spcAft>
              <a:buClr>
                <a:schemeClr val="lt1"/>
              </a:buClr>
              <a:buSzPts val="10000"/>
              <a:buNone/>
              <a:defRPr sz="10000">
                <a:solidFill>
                  <a:schemeClr val="lt1"/>
                </a:solidFill>
              </a:defRPr>
            </a:lvl1pPr>
            <a:lvl2pPr lvl="1" rtl="0">
              <a:spcBef>
                <a:spcPts val="0"/>
              </a:spcBef>
              <a:spcAft>
                <a:spcPts val="0"/>
              </a:spcAft>
              <a:buClr>
                <a:schemeClr val="lt1"/>
              </a:buClr>
              <a:buSzPts val="10000"/>
              <a:buNone/>
              <a:defRPr sz="10000">
                <a:solidFill>
                  <a:schemeClr val="lt1"/>
                </a:solidFill>
              </a:defRPr>
            </a:lvl2pPr>
            <a:lvl3pPr lvl="2" rtl="0">
              <a:spcBef>
                <a:spcPts val="0"/>
              </a:spcBef>
              <a:spcAft>
                <a:spcPts val="0"/>
              </a:spcAft>
              <a:buClr>
                <a:schemeClr val="lt1"/>
              </a:buClr>
              <a:buSzPts val="10000"/>
              <a:buNone/>
              <a:defRPr sz="10000">
                <a:solidFill>
                  <a:schemeClr val="lt1"/>
                </a:solidFill>
              </a:defRPr>
            </a:lvl3pPr>
            <a:lvl4pPr lvl="3" rtl="0">
              <a:spcBef>
                <a:spcPts val="0"/>
              </a:spcBef>
              <a:spcAft>
                <a:spcPts val="0"/>
              </a:spcAft>
              <a:buClr>
                <a:schemeClr val="lt1"/>
              </a:buClr>
              <a:buSzPts val="10000"/>
              <a:buNone/>
              <a:defRPr sz="10000">
                <a:solidFill>
                  <a:schemeClr val="lt1"/>
                </a:solidFill>
              </a:defRPr>
            </a:lvl4pPr>
            <a:lvl5pPr lvl="4" rtl="0">
              <a:spcBef>
                <a:spcPts val="0"/>
              </a:spcBef>
              <a:spcAft>
                <a:spcPts val="0"/>
              </a:spcAft>
              <a:buClr>
                <a:schemeClr val="lt1"/>
              </a:buClr>
              <a:buSzPts val="10000"/>
              <a:buNone/>
              <a:defRPr sz="10000">
                <a:solidFill>
                  <a:schemeClr val="lt1"/>
                </a:solidFill>
              </a:defRPr>
            </a:lvl5pPr>
            <a:lvl6pPr lvl="5" rtl="0">
              <a:spcBef>
                <a:spcPts val="0"/>
              </a:spcBef>
              <a:spcAft>
                <a:spcPts val="0"/>
              </a:spcAft>
              <a:buClr>
                <a:schemeClr val="lt1"/>
              </a:buClr>
              <a:buSzPts val="10000"/>
              <a:buNone/>
              <a:defRPr sz="10000">
                <a:solidFill>
                  <a:schemeClr val="lt1"/>
                </a:solidFill>
              </a:defRPr>
            </a:lvl6pPr>
            <a:lvl7pPr lvl="6" rtl="0">
              <a:spcBef>
                <a:spcPts val="0"/>
              </a:spcBef>
              <a:spcAft>
                <a:spcPts val="0"/>
              </a:spcAft>
              <a:buClr>
                <a:schemeClr val="lt1"/>
              </a:buClr>
              <a:buSzPts val="10000"/>
              <a:buNone/>
              <a:defRPr sz="10000">
                <a:solidFill>
                  <a:schemeClr val="lt1"/>
                </a:solidFill>
              </a:defRPr>
            </a:lvl7pPr>
            <a:lvl8pPr lvl="7" rtl="0">
              <a:spcBef>
                <a:spcPts val="0"/>
              </a:spcBef>
              <a:spcAft>
                <a:spcPts val="0"/>
              </a:spcAft>
              <a:buClr>
                <a:schemeClr val="lt1"/>
              </a:buClr>
              <a:buSzPts val="10000"/>
              <a:buNone/>
              <a:defRPr sz="10000">
                <a:solidFill>
                  <a:schemeClr val="lt1"/>
                </a:solidFill>
              </a:defRPr>
            </a:lvl8pPr>
            <a:lvl9pPr lvl="8" rtl="0">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Clr>
                <a:schemeClr val="accent2"/>
              </a:buClr>
              <a:buSzPts val="1300"/>
              <a:buChar char="●"/>
              <a:defRPr>
                <a:solidFill>
                  <a:schemeClr val="accent2"/>
                </a:solidFill>
              </a:defRPr>
            </a:lvl1pPr>
            <a:lvl2pPr indent="-298450" lvl="1" marL="914400" rtl="0">
              <a:spcBef>
                <a:spcPts val="0"/>
              </a:spcBef>
              <a:spcAft>
                <a:spcPts val="0"/>
              </a:spcAft>
              <a:buClr>
                <a:schemeClr val="accent2"/>
              </a:buClr>
              <a:buSzPts val="1100"/>
              <a:buChar char="○"/>
              <a:defRPr>
                <a:solidFill>
                  <a:schemeClr val="accent2"/>
                </a:solidFill>
              </a:defRPr>
            </a:lvl2pPr>
            <a:lvl3pPr indent="-298450" lvl="2" marL="1371600" rtl="0">
              <a:spcBef>
                <a:spcPts val="0"/>
              </a:spcBef>
              <a:spcAft>
                <a:spcPts val="0"/>
              </a:spcAft>
              <a:buClr>
                <a:schemeClr val="accent2"/>
              </a:buClr>
              <a:buSzPts val="1100"/>
              <a:buChar char="■"/>
              <a:defRPr>
                <a:solidFill>
                  <a:schemeClr val="accent2"/>
                </a:solidFill>
              </a:defRPr>
            </a:lvl3pPr>
            <a:lvl4pPr indent="-298450" lvl="3" marL="1828800" rtl="0">
              <a:spcBef>
                <a:spcPts val="0"/>
              </a:spcBef>
              <a:spcAft>
                <a:spcPts val="0"/>
              </a:spcAft>
              <a:buClr>
                <a:schemeClr val="accent2"/>
              </a:buClr>
              <a:buSzPts val="1100"/>
              <a:buChar char="●"/>
              <a:defRPr>
                <a:solidFill>
                  <a:schemeClr val="accent2"/>
                </a:solidFill>
              </a:defRPr>
            </a:lvl4pPr>
            <a:lvl5pPr indent="-298450" lvl="4" marL="2286000" rtl="0">
              <a:spcBef>
                <a:spcPts val="0"/>
              </a:spcBef>
              <a:spcAft>
                <a:spcPts val="0"/>
              </a:spcAft>
              <a:buClr>
                <a:schemeClr val="accent2"/>
              </a:buClr>
              <a:buSzPts val="1100"/>
              <a:buChar char="○"/>
              <a:defRPr>
                <a:solidFill>
                  <a:schemeClr val="accent2"/>
                </a:solidFill>
              </a:defRPr>
            </a:lvl5pPr>
            <a:lvl6pPr indent="-298450" lvl="5" marL="2743200" rtl="0">
              <a:spcBef>
                <a:spcPts val="0"/>
              </a:spcBef>
              <a:spcAft>
                <a:spcPts val="0"/>
              </a:spcAft>
              <a:buClr>
                <a:schemeClr val="accent2"/>
              </a:buClr>
              <a:buSzPts val="1100"/>
              <a:buChar char="■"/>
              <a:defRPr>
                <a:solidFill>
                  <a:schemeClr val="accent2"/>
                </a:solidFill>
              </a:defRPr>
            </a:lvl6pPr>
            <a:lvl7pPr indent="-298450" lvl="6" marL="3200400" rtl="0">
              <a:spcBef>
                <a:spcPts val="0"/>
              </a:spcBef>
              <a:spcAft>
                <a:spcPts val="0"/>
              </a:spcAft>
              <a:buClr>
                <a:schemeClr val="accent2"/>
              </a:buClr>
              <a:buSzPts val="1100"/>
              <a:buChar char="●"/>
              <a:defRPr>
                <a:solidFill>
                  <a:schemeClr val="accent2"/>
                </a:solidFill>
              </a:defRPr>
            </a:lvl7pPr>
            <a:lvl8pPr indent="-298450" lvl="7" marL="3657600" rtl="0">
              <a:spcBef>
                <a:spcPts val="0"/>
              </a:spcBef>
              <a:spcAft>
                <a:spcPts val="0"/>
              </a:spcAft>
              <a:buClr>
                <a:schemeClr val="accent2"/>
              </a:buClr>
              <a:buSzPts val="1100"/>
              <a:buChar char="○"/>
              <a:defRPr>
                <a:solidFill>
                  <a:schemeClr val="accent2"/>
                </a:solidFill>
              </a:defRPr>
            </a:lvl8pPr>
            <a:lvl9pPr indent="-298450" lvl="8" marL="4114800" rtl="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rtl="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latin typeface="Roboto"/>
                <a:ea typeface="Roboto"/>
                <a:cs typeface="Roboto"/>
                <a:sym typeface="Roboto"/>
              </a:defRPr>
            </a:lvl1pPr>
            <a:lvl2pPr lvl="1" rtl="0" algn="r">
              <a:buNone/>
              <a:defRPr sz="1000">
                <a:solidFill>
                  <a:schemeClr val="dk2"/>
                </a:solidFill>
                <a:latin typeface="Roboto"/>
                <a:ea typeface="Roboto"/>
                <a:cs typeface="Roboto"/>
                <a:sym typeface="Roboto"/>
              </a:defRPr>
            </a:lvl2pPr>
            <a:lvl3pPr lvl="2" rtl="0" algn="r">
              <a:buNone/>
              <a:defRPr sz="1000">
                <a:solidFill>
                  <a:schemeClr val="dk2"/>
                </a:solidFill>
                <a:latin typeface="Roboto"/>
                <a:ea typeface="Roboto"/>
                <a:cs typeface="Roboto"/>
                <a:sym typeface="Roboto"/>
              </a:defRPr>
            </a:lvl3pPr>
            <a:lvl4pPr lvl="3" rtl="0" algn="r">
              <a:buNone/>
              <a:defRPr sz="1000">
                <a:solidFill>
                  <a:schemeClr val="dk2"/>
                </a:solidFill>
                <a:latin typeface="Roboto"/>
                <a:ea typeface="Roboto"/>
                <a:cs typeface="Roboto"/>
                <a:sym typeface="Roboto"/>
              </a:defRPr>
            </a:lvl4pPr>
            <a:lvl5pPr lvl="4" rtl="0" algn="r">
              <a:buNone/>
              <a:defRPr sz="1000">
                <a:solidFill>
                  <a:schemeClr val="dk2"/>
                </a:solidFill>
                <a:latin typeface="Roboto"/>
                <a:ea typeface="Roboto"/>
                <a:cs typeface="Roboto"/>
                <a:sym typeface="Roboto"/>
              </a:defRPr>
            </a:lvl5pPr>
            <a:lvl6pPr lvl="5" rtl="0" algn="r">
              <a:buNone/>
              <a:defRPr sz="1000">
                <a:solidFill>
                  <a:schemeClr val="dk2"/>
                </a:solidFill>
                <a:latin typeface="Roboto"/>
                <a:ea typeface="Roboto"/>
                <a:cs typeface="Roboto"/>
                <a:sym typeface="Roboto"/>
              </a:defRPr>
            </a:lvl6pPr>
            <a:lvl7pPr lvl="6" rtl="0" algn="r">
              <a:buNone/>
              <a:defRPr sz="1000">
                <a:solidFill>
                  <a:schemeClr val="dk2"/>
                </a:solidFill>
                <a:latin typeface="Roboto"/>
                <a:ea typeface="Roboto"/>
                <a:cs typeface="Roboto"/>
                <a:sym typeface="Roboto"/>
              </a:defRPr>
            </a:lvl7pPr>
            <a:lvl8pPr lvl="7" rtl="0" algn="r">
              <a:buNone/>
              <a:defRPr sz="1000">
                <a:solidFill>
                  <a:schemeClr val="dk2"/>
                </a:solidFill>
                <a:latin typeface="Roboto"/>
                <a:ea typeface="Roboto"/>
                <a:cs typeface="Roboto"/>
                <a:sym typeface="Roboto"/>
              </a:defRPr>
            </a:lvl8pPr>
            <a:lvl9pPr lvl="8" rtl="0"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hyperlink" Target="https://sciencing.com/water-ph-amp-pollution-5850000.html" TargetMode="External"/><Relationship Id="rId4" Type="http://schemas.openxmlformats.org/officeDocument/2006/relationships/hyperlink" Target="https://www.nrdc.org/stories/water-pollution-everything-you-need-know" TargetMode="External"/><Relationship Id="rId5" Type="http://schemas.openxmlformats.org/officeDocument/2006/relationships/hyperlink" Target="https://phys.org/news/2014-05-pollution-sources-urban-rural-air.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 name="Shape 63"/>
        <p:cNvGrpSpPr/>
        <p:nvPr/>
      </p:nvGrpSpPr>
      <p:grpSpPr>
        <a:xfrm>
          <a:off x="0" y="0"/>
          <a:ext cx="0" cy="0"/>
          <a:chOff x="0" y="0"/>
          <a:chExt cx="0" cy="0"/>
        </a:xfrm>
      </p:grpSpPr>
      <p:sp>
        <p:nvSpPr>
          <p:cNvPr id="64" name="Google Shape;64;p13"/>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Pollution Affects the pH Levels of Water in Newfoundland</a:t>
            </a:r>
            <a:endParaRPr/>
          </a:p>
        </p:txBody>
      </p:sp>
      <p:sp>
        <p:nvSpPr>
          <p:cNvPr id="65" name="Google Shape;65;p13"/>
          <p:cNvSpPr txBox="1"/>
          <p:nvPr>
            <p:ph idx="1" type="subTitle"/>
          </p:nvPr>
        </p:nvSpPr>
        <p:spPr>
          <a:xfrm>
            <a:off x="4901400" y="3656200"/>
            <a:ext cx="4242600" cy="879900"/>
          </a:xfrm>
          <a:prstGeom prst="rect">
            <a:avLst/>
          </a:prstGeom>
        </p:spPr>
        <p:txBody>
          <a:bodyPr anchorCtr="0" anchor="t" bIns="91425" lIns="91425" spcFirstLastPara="1" rIns="91425" wrap="square" tIns="91425">
            <a:normAutofit fontScale="55000" lnSpcReduction="20000"/>
          </a:bodyPr>
          <a:lstStyle/>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sz="2244">
                <a:solidFill>
                  <a:srgbClr val="FFFFFF"/>
                </a:solidFill>
              </a:rPr>
              <a:t>Rylee Murrin, Abby Gruchy</a:t>
            </a:r>
            <a:endParaRPr sz="2244">
              <a:solidFill>
                <a:srgbClr val="FFFFFF"/>
              </a:solidFill>
            </a:endParaRPr>
          </a:p>
          <a:p>
            <a:pPr indent="0" lvl="0" marL="0" rtl="0" algn="l">
              <a:spcBef>
                <a:spcPts val="0"/>
              </a:spcBef>
              <a:spcAft>
                <a:spcPts val="0"/>
              </a:spcAft>
              <a:buNone/>
            </a:pPr>
            <a:r>
              <a:rPr lang="en" sz="2244">
                <a:solidFill>
                  <a:srgbClr val="FFFFFF"/>
                </a:solidFill>
              </a:rPr>
              <a:t>Holy Trinity High school</a:t>
            </a:r>
            <a:endParaRPr sz="2244">
              <a:solidFill>
                <a:srgbClr val="FFFFFF"/>
              </a:solidFill>
            </a:endParaRPr>
          </a:p>
          <a:p>
            <a:pPr indent="0" lvl="0" marL="0" rtl="0" algn="l">
              <a:spcBef>
                <a:spcPts val="0"/>
              </a:spcBef>
              <a:spcAft>
                <a:spcPts val="0"/>
              </a:spcAft>
              <a:buNone/>
            </a:pPr>
            <a:r>
              <a:rPr lang="en" sz="2244">
                <a:solidFill>
                  <a:srgbClr val="FFFFFF"/>
                </a:solidFill>
              </a:rPr>
              <a:t>Grade 10</a:t>
            </a:r>
            <a:endParaRPr sz="2244">
              <a:solidFill>
                <a:srgbClr val="FFFFFF"/>
              </a:solidFill>
            </a:endParaRPr>
          </a:p>
          <a:p>
            <a:pPr indent="0" lvl="0" marL="0" rtl="0" algn="l">
              <a:spcBef>
                <a:spcPts val="0"/>
              </a:spcBef>
              <a:spcAft>
                <a:spcPts val="0"/>
              </a:spcAft>
              <a:buNone/>
            </a:pPr>
            <a:r>
              <a:t/>
            </a:r>
            <a:endParaRPr>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69" name="Shape 69"/>
        <p:cNvGrpSpPr/>
        <p:nvPr/>
      </p:nvGrpSpPr>
      <p:grpSpPr>
        <a:xfrm>
          <a:off x="0" y="0"/>
          <a:ext cx="0" cy="0"/>
          <a:chOff x="0" y="0"/>
          <a:chExt cx="0" cy="0"/>
        </a:xfrm>
      </p:grpSpPr>
      <p:sp>
        <p:nvSpPr>
          <p:cNvPr id="70" name="Google Shape;70;p14"/>
          <p:cNvSpPr/>
          <p:nvPr/>
        </p:nvSpPr>
        <p:spPr>
          <a:xfrm>
            <a:off x="272675" y="353250"/>
            <a:ext cx="2813400" cy="4437000"/>
          </a:xfrm>
          <a:prstGeom prst="roundRect">
            <a:avLst>
              <a:gd fmla="val 16667"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4"/>
          <p:cNvSpPr/>
          <p:nvPr/>
        </p:nvSpPr>
        <p:spPr>
          <a:xfrm>
            <a:off x="3333988" y="322250"/>
            <a:ext cx="2615100" cy="4437000"/>
          </a:xfrm>
          <a:prstGeom prst="roundRect">
            <a:avLst>
              <a:gd fmla="val 16667"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4"/>
          <p:cNvSpPr/>
          <p:nvPr/>
        </p:nvSpPr>
        <p:spPr>
          <a:xfrm>
            <a:off x="6197025" y="322250"/>
            <a:ext cx="2714400" cy="4437000"/>
          </a:xfrm>
          <a:prstGeom prst="roundRect">
            <a:avLst>
              <a:gd fmla="val 16667"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txBox="1"/>
          <p:nvPr/>
        </p:nvSpPr>
        <p:spPr>
          <a:xfrm>
            <a:off x="656875" y="532925"/>
            <a:ext cx="1945800" cy="58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rgbClr val="FFFFFF"/>
                </a:solidFill>
                <a:latin typeface="Roboto"/>
                <a:ea typeface="Roboto"/>
                <a:cs typeface="Roboto"/>
                <a:sym typeface="Roboto"/>
              </a:rPr>
              <a:t>   </a:t>
            </a:r>
            <a:r>
              <a:rPr lang="en" sz="2100" u="sng">
                <a:solidFill>
                  <a:srgbClr val="FFFFFF"/>
                </a:solidFill>
                <a:latin typeface="Roboto"/>
                <a:ea typeface="Roboto"/>
                <a:cs typeface="Roboto"/>
                <a:sym typeface="Roboto"/>
              </a:rPr>
              <a:t>Purpose:</a:t>
            </a:r>
            <a:endParaRPr sz="2100" u="sng">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sz="1200">
              <a:solidFill>
                <a:srgbClr val="FFFFFF"/>
              </a:solidFill>
            </a:endParaRPr>
          </a:p>
          <a:p>
            <a:pPr indent="0" lvl="0" marL="0" rtl="0" algn="l">
              <a:lnSpc>
                <a:spcPct val="115000"/>
              </a:lnSpc>
              <a:spcBef>
                <a:spcPts val="0"/>
              </a:spcBef>
              <a:spcAft>
                <a:spcPts val="0"/>
              </a:spcAft>
              <a:buNone/>
            </a:pPr>
            <a:r>
              <a:t/>
            </a:r>
            <a:endParaRPr sz="1200">
              <a:solidFill>
                <a:srgbClr val="FFFFFF"/>
              </a:solidFill>
            </a:endParaRPr>
          </a:p>
          <a:p>
            <a:pPr indent="0" lvl="0" marL="0" rtl="0" algn="l">
              <a:lnSpc>
                <a:spcPct val="115000"/>
              </a:lnSpc>
              <a:spcBef>
                <a:spcPts val="0"/>
              </a:spcBef>
              <a:spcAft>
                <a:spcPts val="0"/>
              </a:spcAft>
              <a:buNone/>
            </a:pPr>
            <a:r>
              <a:t/>
            </a:r>
            <a:endParaRPr sz="1200">
              <a:solidFill>
                <a:srgbClr val="FFFFFF"/>
              </a:solidFill>
            </a:endParaRPr>
          </a:p>
          <a:p>
            <a:pPr indent="0" lvl="0" marL="0" rtl="0" algn="l">
              <a:spcBef>
                <a:spcPts val="0"/>
              </a:spcBef>
              <a:spcAft>
                <a:spcPts val="0"/>
              </a:spcAft>
              <a:buNone/>
            </a:pPr>
            <a:r>
              <a:t/>
            </a:r>
            <a:endParaRPr sz="1600" u="sng">
              <a:solidFill>
                <a:srgbClr val="FFFFFF"/>
              </a:solidFill>
              <a:latin typeface="Roboto"/>
              <a:ea typeface="Roboto"/>
              <a:cs typeface="Roboto"/>
              <a:sym typeface="Roboto"/>
            </a:endParaRPr>
          </a:p>
        </p:txBody>
      </p:sp>
      <p:sp>
        <p:nvSpPr>
          <p:cNvPr id="74" name="Google Shape;74;p14"/>
          <p:cNvSpPr txBox="1"/>
          <p:nvPr/>
        </p:nvSpPr>
        <p:spPr>
          <a:xfrm>
            <a:off x="3557075" y="532925"/>
            <a:ext cx="2305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u="sng">
                <a:solidFill>
                  <a:srgbClr val="FFFFFF"/>
                </a:solidFill>
                <a:latin typeface="Roboto"/>
                <a:ea typeface="Roboto"/>
                <a:cs typeface="Roboto"/>
                <a:sym typeface="Roboto"/>
              </a:rPr>
              <a:t>Question(s):</a:t>
            </a:r>
            <a:endParaRPr sz="2100" u="sng">
              <a:solidFill>
                <a:srgbClr val="FFFFFF"/>
              </a:solidFill>
              <a:latin typeface="Roboto"/>
              <a:ea typeface="Roboto"/>
              <a:cs typeface="Roboto"/>
              <a:sym typeface="Roboto"/>
            </a:endParaRPr>
          </a:p>
        </p:txBody>
      </p:sp>
      <p:sp>
        <p:nvSpPr>
          <p:cNvPr id="75" name="Google Shape;75;p14"/>
          <p:cNvSpPr txBox="1"/>
          <p:nvPr/>
        </p:nvSpPr>
        <p:spPr>
          <a:xfrm>
            <a:off x="6568800" y="532925"/>
            <a:ext cx="18468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u="sng">
                <a:solidFill>
                  <a:srgbClr val="FFFFFF"/>
                </a:solidFill>
                <a:latin typeface="Roboto"/>
                <a:ea typeface="Roboto"/>
                <a:cs typeface="Roboto"/>
                <a:sym typeface="Roboto"/>
              </a:rPr>
              <a:t>Hypothesis</a:t>
            </a:r>
            <a:r>
              <a:rPr lang="en" sz="2100" u="sng">
                <a:solidFill>
                  <a:srgbClr val="FFFFFF"/>
                </a:solidFill>
                <a:latin typeface="Roboto"/>
                <a:ea typeface="Roboto"/>
                <a:cs typeface="Roboto"/>
                <a:sym typeface="Roboto"/>
              </a:rPr>
              <a:t>:</a:t>
            </a:r>
            <a:endParaRPr sz="2100" u="sng">
              <a:solidFill>
                <a:srgbClr val="FFFFFF"/>
              </a:solidFill>
              <a:latin typeface="Roboto"/>
              <a:ea typeface="Roboto"/>
              <a:cs typeface="Roboto"/>
              <a:sym typeface="Roboto"/>
            </a:endParaRPr>
          </a:p>
        </p:txBody>
      </p:sp>
      <p:sp>
        <p:nvSpPr>
          <p:cNvPr id="76" name="Google Shape;76;p14"/>
          <p:cNvSpPr txBox="1"/>
          <p:nvPr/>
        </p:nvSpPr>
        <p:spPr>
          <a:xfrm>
            <a:off x="3554275" y="1406675"/>
            <a:ext cx="2305200" cy="155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FFFFFF"/>
                </a:solidFill>
              </a:rPr>
              <a:t> What are the PH levels of lakes and ponds around Newfoundland compared to lakes and ponds in more polluted areas?</a:t>
            </a:r>
            <a:endParaRPr sz="1300">
              <a:solidFill>
                <a:srgbClr val="FFFFFF"/>
              </a:solidFill>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p:txBody>
      </p:sp>
      <p:sp>
        <p:nvSpPr>
          <p:cNvPr id="77" name="Google Shape;77;p14"/>
          <p:cNvSpPr txBox="1"/>
          <p:nvPr/>
        </p:nvSpPr>
        <p:spPr>
          <a:xfrm>
            <a:off x="6281725" y="1406675"/>
            <a:ext cx="2512800" cy="3161700"/>
          </a:xfrm>
          <a:prstGeom prst="rect">
            <a:avLst/>
          </a:prstGeom>
          <a:noFill/>
          <a:ln>
            <a:noFill/>
          </a:ln>
        </p:spPr>
        <p:txBody>
          <a:bodyPr anchorCtr="0" anchor="t" bIns="91425" lIns="91425" spcFirstLastPara="1" rIns="91425" wrap="square" tIns="91425">
            <a:spAutoFit/>
          </a:bodyPr>
          <a:lstStyle/>
          <a:p>
            <a:pPr indent="0" lvl="0" marL="0" rtl="0" algn="l">
              <a:lnSpc>
                <a:spcPct val="138000"/>
              </a:lnSpc>
              <a:spcBef>
                <a:spcPts val="0"/>
              </a:spcBef>
              <a:spcAft>
                <a:spcPts val="0"/>
              </a:spcAft>
              <a:buNone/>
            </a:pPr>
            <a:r>
              <a:rPr lang="en" sz="1300">
                <a:solidFill>
                  <a:srgbClr val="FFFFFF"/>
                </a:solidFill>
              </a:rPr>
              <a:t>The water near the cities and more polluted areas will have a pH level lower than 7 meaning the water will be more acidic, the pH levels of water in the province of Newfoundland wil be less acidic compared to the water in bigger cities like Toronto, Vancouver and New York.</a:t>
            </a:r>
            <a:endParaRPr sz="1300">
              <a:solidFill>
                <a:srgbClr val="FFFFFF"/>
              </a:solidFill>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p:txBody>
      </p:sp>
      <p:sp>
        <p:nvSpPr>
          <p:cNvPr id="78" name="Google Shape;78;p14"/>
          <p:cNvSpPr txBox="1"/>
          <p:nvPr/>
        </p:nvSpPr>
        <p:spPr>
          <a:xfrm>
            <a:off x="545325" y="1406675"/>
            <a:ext cx="2305200" cy="179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lt1"/>
                </a:solidFill>
              </a:rPr>
              <a:t>The purpose is to study how pollution affects the water quality in Newfoundland compared to more polluted areas around the world.</a:t>
            </a:r>
            <a:endParaRPr sz="1300">
              <a:solidFill>
                <a:schemeClr val="lt1"/>
              </a:solidFill>
            </a:endParaRPr>
          </a:p>
          <a:p>
            <a:pPr indent="0" lvl="0" marL="0" rtl="0" algn="l">
              <a:spcBef>
                <a:spcPts val="0"/>
              </a:spcBef>
              <a:spcAft>
                <a:spcPts val="0"/>
              </a:spcAft>
              <a:buNone/>
            </a:pPr>
            <a:r>
              <a:t/>
            </a:r>
            <a:endParaRPr sz="1600" u="sng">
              <a:solidFill>
                <a:schemeClr val="lt1"/>
              </a:solidFill>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82" name="Shape 82"/>
        <p:cNvGrpSpPr/>
        <p:nvPr/>
      </p:nvGrpSpPr>
      <p:grpSpPr>
        <a:xfrm>
          <a:off x="0" y="0"/>
          <a:ext cx="0" cy="0"/>
          <a:chOff x="0" y="0"/>
          <a:chExt cx="0" cy="0"/>
        </a:xfrm>
      </p:grpSpPr>
      <p:sp>
        <p:nvSpPr>
          <p:cNvPr id="83" name="Google Shape;83;p15"/>
          <p:cNvSpPr/>
          <p:nvPr/>
        </p:nvSpPr>
        <p:spPr>
          <a:xfrm>
            <a:off x="220875" y="461700"/>
            <a:ext cx="2689200" cy="4220100"/>
          </a:xfrm>
          <a:prstGeom prst="roundRect">
            <a:avLst>
              <a:gd fmla="val 16667"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5"/>
          <p:cNvSpPr/>
          <p:nvPr/>
        </p:nvSpPr>
        <p:spPr>
          <a:xfrm>
            <a:off x="3314275" y="461700"/>
            <a:ext cx="2689200" cy="4220100"/>
          </a:xfrm>
          <a:prstGeom prst="roundRect">
            <a:avLst>
              <a:gd fmla="val 16667"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5"/>
          <p:cNvSpPr/>
          <p:nvPr/>
        </p:nvSpPr>
        <p:spPr>
          <a:xfrm>
            <a:off x="6333275" y="461700"/>
            <a:ext cx="2528400" cy="4220100"/>
          </a:xfrm>
          <a:prstGeom prst="roundRect">
            <a:avLst>
              <a:gd fmla="val 16667"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txBox="1"/>
          <p:nvPr/>
        </p:nvSpPr>
        <p:spPr>
          <a:xfrm>
            <a:off x="370925" y="712100"/>
            <a:ext cx="2539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rgbClr val="FFFFFF"/>
                </a:solidFill>
                <a:latin typeface="Roboto"/>
                <a:ea typeface="Roboto"/>
                <a:cs typeface="Roboto"/>
                <a:sym typeface="Roboto"/>
              </a:rPr>
              <a:t>Independent Variables</a:t>
            </a:r>
            <a:r>
              <a:rPr lang="en" sz="1800" u="sng">
                <a:solidFill>
                  <a:srgbClr val="FFFFFF"/>
                </a:solidFill>
                <a:latin typeface="Roboto"/>
                <a:ea typeface="Roboto"/>
                <a:cs typeface="Roboto"/>
                <a:sym typeface="Roboto"/>
              </a:rPr>
              <a:t>: </a:t>
            </a:r>
            <a:endParaRPr sz="1800" u="sng">
              <a:solidFill>
                <a:srgbClr val="FFFFFF"/>
              </a:solidFill>
              <a:latin typeface="Roboto"/>
              <a:ea typeface="Roboto"/>
              <a:cs typeface="Roboto"/>
              <a:sym typeface="Roboto"/>
            </a:endParaRPr>
          </a:p>
        </p:txBody>
      </p:sp>
      <p:sp>
        <p:nvSpPr>
          <p:cNvPr id="87" name="Google Shape;87;p15"/>
          <p:cNvSpPr txBox="1"/>
          <p:nvPr/>
        </p:nvSpPr>
        <p:spPr>
          <a:xfrm>
            <a:off x="504675" y="1478600"/>
            <a:ext cx="2405400" cy="5817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rgbClr val="FFFFFF"/>
              </a:buClr>
              <a:buSzPts val="1200"/>
              <a:buChar char="●"/>
            </a:pPr>
            <a:r>
              <a:rPr lang="en" sz="1200">
                <a:solidFill>
                  <a:srgbClr val="FFFFFF"/>
                </a:solidFill>
              </a:rPr>
              <a:t>The pollution of the area around the water sources.</a:t>
            </a:r>
            <a:endParaRPr>
              <a:solidFill>
                <a:srgbClr val="FFFFFF"/>
              </a:solidFill>
              <a:latin typeface="Roboto"/>
              <a:ea typeface="Roboto"/>
              <a:cs typeface="Roboto"/>
              <a:sym typeface="Roboto"/>
            </a:endParaRPr>
          </a:p>
        </p:txBody>
      </p:sp>
      <p:sp>
        <p:nvSpPr>
          <p:cNvPr id="88" name="Google Shape;88;p15"/>
          <p:cNvSpPr txBox="1"/>
          <p:nvPr/>
        </p:nvSpPr>
        <p:spPr>
          <a:xfrm>
            <a:off x="3468350" y="713875"/>
            <a:ext cx="2469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rgbClr val="FFFFFF"/>
                </a:solidFill>
                <a:latin typeface="Roboto"/>
                <a:ea typeface="Roboto"/>
                <a:cs typeface="Roboto"/>
                <a:sym typeface="Roboto"/>
              </a:rPr>
              <a:t>Dependant Variables:</a:t>
            </a:r>
            <a:endParaRPr sz="1800" u="sng">
              <a:solidFill>
                <a:srgbClr val="FFFFFF"/>
              </a:solidFill>
              <a:latin typeface="Roboto"/>
              <a:ea typeface="Roboto"/>
              <a:cs typeface="Roboto"/>
              <a:sym typeface="Roboto"/>
            </a:endParaRPr>
          </a:p>
        </p:txBody>
      </p:sp>
      <p:sp>
        <p:nvSpPr>
          <p:cNvPr id="89" name="Google Shape;89;p15"/>
          <p:cNvSpPr txBox="1"/>
          <p:nvPr/>
        </p:nvSpPr>
        <p:spPr>
          <a:xfrm>
            <a:off x="3423925" y="1464800"/>
            <a:ext cx="2469900" cy="3693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rgbClr val="FFFFFF"/>
              </a:buClr>
              <a:buSzPts val="1200"/>
              <a:buChar char="●"/>
            </a:pPr>
            <a:r>
              <a:rPr lang="en" sz="1200">
                <a:solidFill>
                  <a:srgbClr val="FFFFFF"/>
                </a:solidFill>
              </a:rPr>
              <a:t>The pH levels of water</a:t>
            </a:r>
            <a:endParaRPr>
              <a:solidFill>
                <a:srgbClr val="FFFFFF"/>
              </a:solidFill>
              <a:latin typeface="Roboto"/>
              <a:ea typeface="Roboto"/>
              <a:cs typeface="Roboto"/>
              <a:sym typeface="Roboto"/>
            </a:endParaRPr>
          </a:p>
        </p:txBody>
      </p:sp>
      <p:sp>
        <p:nvSpPr>
          <p:cNvPr id="90" name="Google Shape;90;p15"/>
          <p:cNvSpPr txBox="1"/>
          <p:nvPr/>
        </p:nvSpPr>
        <p:spPr>
          <a:xfrm>
            <a:off x="6550175" y="712100"/>
            <a:ext cx="231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rgbClr val="FFFFFF"/>
                </a:solidFill>
                <a:latin typeface="Roboto"/>
                <a:ea typeface="Roboto"/>
                <a:cs typeface="Roboto"/>
                <a:sym typeface="Roboto"/>
              </a:rPr>
              <a:t>Controlled Variables</a:t>
            </a:r>
            <a:r>
              <a:rPr lang="en" sz="1800" u="sng">
                <a:solidFill>
                  <a:srgbClr val="FFFFFF"/>
                </a:solidFill>
                <a:latin typeface="Roboto"/>
                <a:ea typeface="Roboto"/>
                <a:cs typeface="Roboto"/>
                <a:sym typeface="Roboto"/>
              </a:rPr>
              <a:t>:</a:t>
            </a:r>
            <a:endParaRPr sz="1800" u="sng">
              <a:solidFill>
                <a:srgbClr val="FFFFFF"/>
              </a:solidFill>
              <a:latin typeface="Roboto"/>
              <a:ea typeface="Roboto"/>
              <a:cs typeface="Roboto"/>
              <a:sym typeface="Roboto"/>
            </a:endParaRPr>
          </a:p>
        </p:txBody>
      </p:sp>
      <p:sp>
        <p:nvSpPr>
          <p:cNvPr id="91" name="Google Shape;91;p15"/>
          <p:cNvSpPr txBox="1"/>
          <p:nvPr/>
        </p:nvSpPr>
        <p:spPr>
          <a:xfrm>
            <a:off x="6550175" y="1431150"/>
            <a:ext cx="2147700" cy="22812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rgbClr val="FFFFFF"/>
              </a:buClr>
              <a:buSzPts val="1200"/>
              <a:buChar char="●"/>
            </a:pPr>
            <a:r>
              <a:rPr lang="en" sz="1200">
                <a:solidFill>
                  <a:srgbClr val="FFFFFF"/>
                </a:solidFill>
              </a:rPr>
              <a:t>Use the same pH meter each time while measuring</a:t>
            </a:r>
            <a:endParaRPr sz="1200">
              <a:solidFill>
                <a:srgbClr val="FFFFFF"/>
              </a:solidFill>
            </a:endParaRPr>
          </a:p>
          <a:p>
            <a:pPr indent="-304800" lvl="0" marL="457200" rtl="0" algn="l">
              <a:lnSpc>
                <a:spcPct val="115000"/>
              </a:lnSpc>
              <a:spcBef>
                <a:spcPts val="0"/>
              </a:spcBef>
              <a:spcAft>
                <a:spcPts val="0"/>
              </a:spcAft>
              <a:buClr>
                <a:srgbClr val="FFFFFF"/>
              </a:buClr>
              <a:buSzPts val="1200"/>
              <a:buChar char="●"/>
            </a:pPr>
            <a:r>
              <a:rPr lang="en" sz="1200">
                <a:solidFill>
                  <a:srgbClr val="FFFFFF"/>
                </a:solidFill>
              </a:rPr>
              <a:t>Have the same people record the data each time .</a:t>
            </a:r>
            <a:endParaRPr sz="1200">
              <a:solidFill>
                <a:srgbClr val="FFFFFF"/>
              </a:solidFill>
            </a:endParaRPr>
          </a:p>
          <a:p>
            <a:pPr indent="-304800" lvl="0" marL="457200" rtl="0" algn="l">
              <a:lnSpc>
                <a:spcPct val="115000"/>
              </a:lnSpc>
              <a:spcBef>
                <a:spcPts val="0"/>
              </a:spcBef>
              <a:spcAft>
                <a:spcPts val="0"/>
              </a:spcAft>
              <a:buClr>
                <a:srgbClr val="FFFFFF"/>
              </a:buClr>
              <a:buSzPts val="1200"/>
              <a:buChar char="●"/>
            </a:pPr>
            <a:r>
              <a:rPr lang="en" sz="1200">
                <a:solidFill>
                  <a:srgbClr val="FFFFFF"/>
                </a:solidFill>
              </a:rPr>
              <a:t>Measure the pH level of each body of water on the same day.</a:t>
            </a:r>
            <a:endParaRPr sz="1200">
              <a:solidFill>
                <a:srgbClr val="FFFFFF"/>
              </a:solidFill>
            </a:endParaRPr>
          </a:p>
          <a:p>
            <a:pPr indent="0" lvl="0" marL="457200" rtl="0" algn="l">
              <a:lnSpc>
                <a:spcPct val="115000"/>
              </a:lnSpc>
              <a:spcBef>
                <a:spcPts val="0"/>
              </a:spcBef>
              <a:spcAft>
                <a:spcPts val="0"/>
              </a:spcAft>
              <a:buNone/>
            </a:pPr>
            <a:r>
              <a:t/>
            </a:r>
            <a:endParaRPr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95" name="Shape 95"/>
        <p:cNvGrpSpPr/>
        <p:nvPr/>
      </p:nvGrpSpPr>
      <p:grpSpPr>
        <a:xfrm>
          <a:off x="0" y="0"/>
          <a:ext cx="0" cy="0"/>
          <a:chOff x="0" y="0"/>
          <a:chExt cx="0" cy="0"/>
        </a:xfrm>
      </p:grpSpPr>
      <p:sp>
        <p:nvSpPr>
          <p:cNvPr id="96" name="Google Shape;96;p16"/>
          <p:cNvSpPr/>
          <p:nvPr/>
        </p:nvSpPr>
        <p:spPr>
          <a:xfrm>
            <a:off x="196950" y="173550"/>
            <a:ext cx="8750100" cy="47715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97" name="Google Shape;97;p16"/>
          <p:cNvSpPr txBox="1"/>
          <p:nvPr/>
        </p:nvSpPr>
        <p:spPr>
          <a:xfrm>
            <a:off x="3350250" y="396600"/>
            <a:ext cx="22518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100" u="sng">
                <a:solidFill>
                  <a:schemeClr val="lt1"/>
                </a:solidFill>
                <a:latin typeface="Roboto"/>
                <a:ea typeface="Roboto"/>
                <a:cs typeface="Roboto"/>
                <a:sym typeface="Roboto"/>
              </a:rPr>
              <a:t>Materials:</a:t>
            </a:r>
            <a:endParaRPr sz="3100" u="sng">
              <a:solidFill>
                <a:schemeClr val="lt1"/>
              </a:solidFill>
              <a:latin typeface="Roboto"/>
              <a:ea typeface="Roboto"/>
              <a:cs typeface="Roboto"/>
              <a:sym typeface="Roboto"/>
            </a:endParaRPr>
          </a:p>
        </p:txBody>
      </p:sp>
      <p:sp>
        <p:nvSpPr>
          <p:cNvPr id="98" name="Google Shape;98;p16"/>
          <p:cNvSpPr txBox="1"/>
          <p:nvPr/>
        </p:nvSpPr>
        <p:spPr>
          <a:xfrm>
            <a:off x="688650" y="1202550"/>
            <a:ext cx="7575000" cy="14484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FFFFFF"/>
              </a:buClr>
              <a:buSzPts val="1800"/>
              <a:buChar char="●"/>
            </a:pPr>
            <a:r>
              <a:rPr lang="en" sz="1800">
                <a:solidFill>
                  <a:srgbClr val="FFFFFF"/>
                </a:solidFill>
              </a:rPr>
              <a:t> pH meter</a:t>
            </a:r>
            <a:endParaRPr sz="1800">
              <a:solidFill>
                <a:srgbClr val="FFFFFF"/>
              </a:solidFill>
            </a:endParaRPr>
          </a:p>
          <a:p>
            <a:pPr indent="-342900" lvl="0" marL="457200" rtl="0" algn="l">
              <a:lnSpc>
                <a:spcPct val="115000"/>
              </a:lnSpc>
              <a:spcBef>
                <a:spcPts val="0"/>
              </a:spcBef>
              <a:spcAft>
                <a:spcPts val="0"/>
              </a:spcAft>
              <a:buClr>
                <a:srgbClr val="FFFFFF"/>
              </a:buClr>
              <a:buSzPts val="1800"/>
              <a:buChar char="●"/>
            </a:pPr>
            <a:r>
              <a:rPr lang="en" sz="1800">
                <a:solidFill>
                  <a:srgbClr val="FFFFFF"/>
                </a:solidFill>
              </a:rPr>
              <a:t> Pencil and paper to record the results with</a:t>
            </a:r>
            <a:endParaRPr sz="1800">
              <a:solidFill>
                <a:srgbClr val="FFFFFF"/>
              </a:solidFill>
            </a:endParaRPr>
          </a:p>
          <a:p>
            <a:pPr indent="-342900" lvl="0" marL="457200" rtl="0" algn="l">
              <a:lnSpc>
                <a:spcPct val="115000"/>
              </a:lnSpc>
              <a:spcBef>
                <a:spcPts val="0"/>
              </a:spcBef>
              <a:spcAft>
                <a:spcPts val="0"/>
              </a:spcAft>
              <a:buClr>
                <a:srgbClr val="FFFFFF"/>
              </a:buClr>
              <a:buSzPts val="1800"/>
              <a:buChar char="●"/>
            </a:pPr>
            <a:r>
              <a:rPr lang="en" sz="1800">
                <a:solidFill>
                  <a:srgbClr val="FFFFFF"/>
                </a:solidFill>
              </a:rPr>
              <a:t>Water from lakes or ponds  </a:t>
            </a:r>
            <a:br>
              <a:rPr lang="en" sz="1800">
                <a:solidFill>
                  <a:srgbClr val="FFFFFF"/>
                </a:solidFill>
              </a:rPr>
            </a:br>
            <a:endParaRPr sz="2000">
              <a:solidFill>
                <a:srgbClr val="FFFFFF"/>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02" name="Shape 102"/>
        <p:cNvGrpSpPr/>
        <p:nvPr/>
      </p:nvGrpSpPr>
      <p:grpSpPr>
        <a:xfrm>
          <a:off x="0" y="0"/>
          <a:ext cx="0" cy="0"/>
          <a:chOff x="0" y="0"/>
          <a:chExt cx="0" cy="0"/>
        </a:xfrm>
      </p:grpSpPr>
      <p:sp>
        <p:nvSpPr>
          <p:cNvPr id="103" name="Google Shape;103;p17"/>
          <p:cNvSpPr txBox="1"/>
          <p:nvPr>
            <p:ph type="title"/>
          </p:nvPr>
        </p:nvSpPr>
        <p:spPr>
          <a:xfrm flipH="1">
            <a:off x="1736975" y="384150"/>
            <a:ext cx="5386800" cy="483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t>Procedure:</a:t>
            </a:r>
            <a:r>
              <a:rPr lang="en"/>
              <a:t> </a:t>
            </a:r>
            <a:endParaRPr/>
          </a:p>
        </p:txBody>
      </p:sp>
      <p:sp>
        <p:nvSpPr>
          <p:cNvPr id="104" name="Google Shape;104;p17"/>
          <p:cNvSpPr txBox="1"/>
          <p:nvPr/>
        </p:nvSpPr>
        <p:spPr>
          <a:xfrm>
            <a:off x="409000" y="1549250"/>
            <a:ext cx="8735100" cy="3515700"/>
          </a:xfrm>
          <a:prstGeom prst="rect">
            <a:avLst/>
          </a:prstGeom>
          <a:noFill/>
          <a:ln>
            <a:noFill/>
          </a:ln>
        </p:spPr>
        <p:txBody>
          <a:bodyPr anchorCtr="0" anchor="t" bIns="91425" lIns="91425" spcFirstLastPara="1" rIns="91425" wrap="square" tIns="91425">
            <a:spAutoFit/>
          </a:bodyPr>
          <a:lstStyle/>
          <a:p>
            <a:pPr indent="-330200" lvl="0" marL="914400" rtl="0" algn="l">
              <a:lnSpc>
                <a:spcPct val="115000"/>
              </a:lnSpc>
              <a:spcBef>
                <a:spcPts val="0"/>
              </a:spcBef>
              <a:spcAft>
                <a:spcPts val="0"/>
              </a:spcAft>
              <a:buSzPts val="1600"/>
              <a:buAutoNum type="arabicPeriod"/>
            </a:pPr>
            <a:r>
              <a:rPr lang="en" sz="1600"/>
              <a:t>Collect water from a more polluted and urban area.</a:t>
            </a:r>
            <a:endParaRPr sz="1600"/>
          </a:p>
          <a:p>
            <a:pPr indent="-330200" lvl="0" marL="914400" rtl="0" algn="l">
              <a:lnSpc>
                <a:spcPct val="115000"/>
              </a:lnSpc>
              <a:spcBef>
                <a:spcPts val="0"/>
              </a:spcBef>
              <a:spcAft>
                <a:spcPts val="0"/>
              </a:spcAft>
              <a:buSzPts val="1600"/>
              <a:buAutoNum type="arabicPeriod"/>
            </a:pPr>
            <a:r>
              <a:rPr lang="en" sz="1600"/>
              <a:t>Dip pH meter into the water, wait for the results.</a:t>
            </a:r>
            <a:endParaRPr sz="1600"/>
          </a:p>
          <a:p>
            <a:pPr indent="-330200" lvl="0" marL="914400" rtl="0" algn="l">
              <a:lnSpc>
                <a:spcPct val="115000"/>
              </a:lnSpc>
              <a:spcBef>
                <a:spcPts val="0"/>
              </a:spcBef>
              <a:spcAft>
                <a:spcPts val="0"/>
              </a:spcAft>
              <a:buSzPts val="1600"/>
              <a:buAutoNum type="arabicPeriod"/>
            </a:pPr>
            <a:r>
              <a:rPr lang="en" sz="1600"/>
              <a:t>When the results are shown, record onto a sheet of paper using a pencil.</a:t>
            </a:r>
            <a:endParaRPr sz="1600"/>
          </a:p>
          <a:p>
            <a:pPr indent="-330200" lvl="0" marL="914400" rtl="0" algn="l">
              <a:lnSpc>
                <a:spcPct val="115000"/>
              </a:lnSpc>
              <a:spcBef>
                <a:spcPts val="0"/>
              </a:spcBef>
              <a:spcAft>
                <a:spcPts val="0"/>
              </a:spcAft>
              <a:buSzPts val="1600"/>
              <a:buAutoNum type="arabicPeriod"/>
            </a:pPr>
            <a:r>
              <a:rPr lang="en" sz="1600"/>
              <a:t>Collect Water from a less polluted rural area.</a:t>
            </a:r>
            <a:endParaRPr sz="1600"/>
          </a:p>
          <a:p>
            <a:pPr indent="-330200" lvl="0" marL="914400" rtl="0" algn="l">
              <a:lnSpc>
                <a:spcPct val="115000"/>
              </a:lnSpc>
              <a:spcBef>
                <a:spcPts val="0"/>
              </a:spcBef>
              <a:spcAft>
                <a:spcPts val="0"/>
              </a:spcAft>
              <a:buSzPts val="1600"/>
              <a:buAutoNum type="arabicPeriod"/>
            </a:pPr>
            <a:r>
              <a:rPr lang="en" sz="1600"/>
              <a:t>Dip the pH meter into the water, wait for the results.</a:t>
            </a:r>
            <a:endParaRPr sz="1600"/>
          </a:p>
          <a:p>
            <a:pPr indent="-330200" lvl="0" marL="914400" rtl="0" algn="l">
              <a:lnSpc>
                <a:spcPct val="115000"/>
              </a:lnSpc>
              <a:spcBef>
                <a:spcPts val="0"/>
              </a:spcBef>
              <a:spcAft>
                <a:spcPts val="0"/>
              </a:spcAft>
              <a:buSzPts val="1600"/>
              <a:buAutoNum type="arabicPeriod"/>
            </a:pPr>
            <a:r>
              <a:rPr lang="en" sz="1600"/>
              <a:t>When the results are shown, record onto a sheet of paper using a pencil.</a:t>
            </a:r>
            <a:endParaRPr sz="1600"/>
          </a:p>
          <a:p>
            <a:pPr indent="-330200" lvl="0" marL="914400" rtl="0" algn="l">
              <a:lnSpc>
                <a:spcPct val="115000"/>
              </a:lnSpc>
              <a:spcBef>
                <a:spcPts val="0"/>
              </a:spcBef>
              <a:spcAft>
                <a:spcPts val="0"/>
              </a:spcAft>
              <a:buSzPts val="1600"/>
              <a:buAutoNum type="arabicPeriod"/>
            </a:pPr>
            <a:r>
              <a:rPr lang="en" sz="1600"/>
              <a:t>When both experiments are complete, compare the results to determine the effect pollution has on the pH level of water.</a:t>
            </a:r>
            <a:endParaRPr sz="1600"/>
          </a:p>
          <a:p>
            <a:pPr indent="-330200" lvl="0" marL="914400" rtl="0" algn="l">
              <a:lnSpc>
                <a:spcPct val="115000"/>
              </a:lnSpc>
              <a:spcBef>
                <a:spcPts val="0"/>
              </a:spcBef>
              <a:spcAft>
                <a:spcPts val="0"/>
              </a:spcAft>
              <a:buSzPts val="1600"/>
              <a:buAutoNum type="arabicPeriod"/>
            </a:pPr>
            <a:r>
              <a:rPr lang="en" sz="1600"/>
              <a:t>Once this is completed, research the pH levels of water in bigger cities (i.e. Toronto, Vancouver, New York)  </a:t>
            </a:r>
            <a:endParaRPr sz="1600"/>
          </a:p>
          <a:p>
            <a:pPr indent="-330200" lvl="0" marL="914400" rtl="0" algn="l">
              <a:lnSpc>
                <a:spcPct val="115000"/>
              </a:lnSpc>
              <a:spcBef>
                <a:spcPts val="0"/>
              </a:spcBef>
              <a:spcAft>
                <a:spcPts val="0"/>
              </a:spcAft>
              <a:buSzPts val="1600"/>
              <a:buAutoNum type="arabicPeriod"/>
            </a:pPr>
            <a:r>
              <a:rPr lang="en" sz="1600"/>
              <a:t>Then compare the pH levels of Newfoundland to these bigger and more urban cities.</a:t>
            </a:r>
            <a:endParaRPr sz="1600"/>
          </a:p>
          <a:p>
            <a:pPr indent="0" lvl="0" marL="0" rtl="0" algn="l">
              <a:spcBef>
                <a:spcPts val="0"/>
              </a:spcBef>
              <a:spcAft>
                <a:spcPts val="0"/>
              </a:spcAft>
              <a:buNone/>
            </a:pPr>
            <a:r>
              <a:t/>
            </a:r>
            <a:endParaRPr>
              <a:latin typeface="Roboto"/>
              <a:ea typeface="Roboto"/>
              <a:cs typeface="Roboto"/>
              <a:sym typeface="Roboto"/>
            </a:endParaRPr>
          </a:p>
        </p:txBody>
      </p:sp>
      <p:sp>
        <p:nvSpPr>
          <p:cNvPr id="105" name="Google Shape;105;p17"/>
          <p:cNvSpPr/>
          <p:nvPr/>
        </p:nvSpPr>
        <p:spPr>
          <a:xfrm>
            <a:off x="-25" y="0"/>
            <a:ext cx="9144000" cy="12516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txBox="1"/>
          <p:nvPr/>
        </p:nvSpPr>
        <p:spPr>
          <a:xfrm>
            <a:off x="409000" y="297450"/>
            <a:ext cx="643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u="sng">
                <a:solidFill>
                  <a:schemeClr val="lt1"/>
                </a:solidFill>
                <a:latin typeface="Roboto"/>
                <a:ea typeface="Roboto"/>
                <a:cs typeface="Roboto"/>
                <a:sym typeface="Roboto"/>
              </a:rPr>
              <a:t>Procedure:</a:t>
            </a:r>
            <a:endParaRPr sz="2800" u="sng">
              <a:solidFill>
                <a:schemeClr val="lt1"/>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10" name="Shape 110"/>
        <p:cNvGrpSpPr/>
        <p:nvPr/>
      </p:nvGrpSpPr>
      <p:grpSpPr>
        <a:xfrm>
          <a:off x="0" y="0"/>
          <a:ext cx="0" cy="0"/>
          <a:chOff x="0" y="0"/>
          <a:chExt cx="0" cy="0"/>
        </a:xfrm>
      </p:grpSpPr>
      <p:sp>
        <p:nvSpPr>
          <p:cNvPr id="111" name="Google Shape;111;p18"/>
          <p:cNvSpPr txBox="1"/>
          <p:nvPr>
            <p:ph type="title"/>
          </p:nvPr>
        </p:nvSpPr>
        <p:spPr>
          <a:xfrm>
            <a:off x="3891700" y="64425"/>
            <a:ext cx="2667600" cy="537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sz="2400" u="sng"/>
              <a:t>Results:</a:t>
            </a:r>
            <a:endParaRPr sz="2400" u="sng"/>
          </a:p>
        </p:txBody>
      </p:sp>
      <p:sp>
        <p:nvSpPr>
          <p:cNvPr id="112" name="Google Shape;112;p18"/>
          <p:cNvSpPr txBox="1"/>
          <p:nvPr/>
        </p:nvSpPr>
        <p:spPr>
          <a:xfrm>
            <a:off x="-223075" y="3619050"/>
            <a:ext cx="56640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600">
              <a:latin typeface="Roboto"/>
              <a:ea typeface="Roboto"/>
              <a:cs typeface="Roboto"/>
              <a:sym typeface="Roboto"/>
            </a:endParaRPr>
          </a:p>
        </p:txBody>
      </p:sp>
      <p:pic>
        <p:nvPicPr>
          <p:cNvPr id="113" name="Google Shape;113;p18" title="Chart"/>
          <p:cNvPicPr preferRelativeResize="0"/>
          <p:nvPr/>
        </p:nvPicPr>
        <p:blipFill>
          <a:blip r:embed="rId3">
            <a:alphaModFix/>
          </a:blip>
          <a:stretch>
            <a:fillRect/>
          </a:stretch>
        </p:blipFill>
        <p:spPr>
          <a:xfrm>
            <a:off x="104200" y="1122887"/>
            <a:ext cx="4047100" cy="2497025"/>
          </a:xfrm>
          <a:prstGeom prst="rect">
            <a:avLst/>
          </a:prstGeom>
          <a:noFill/>
          <a:ln>
            <a:noFill/>
          </a:ln>
        </p:spPr>
      </p:pic>
      <p:sp>
        <p:nvSpPr>
          <p:cNvPr id="114" name="Google Shape;114;p18"/>
          <p:cNvSpPr txBox="1"/>
          <p:nvPr/>
        </p:nvSpPr>
        <p:spPr>
          <a:xfrm>
            <a:off x="104200" y="4141325"/>
            <a:ext cx="4298100" cy="89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Figure 1: Different Bodies of Water and Their pH levels</a:t>
            </a:r>
            <a:endParaRPr sz="1600">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
        <p:nvSpPr>
          <p:cNvPr id="115" name="Google Shape;115;p18"/>
          <p:cNvSpPr txBox="1"/>
          <p:nvPr/>
        </p:nvSpPr>
        <p:spPr>
          <a:xfrm flipH="1" rot="10800000">
            <a:off x="4572025" y="582925"/>
            <a:ext cx="4047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000"/>
          </a:p>
        </p:txBody>
      </p:sp>
      <p:sp>
        <p:nvSpPr>
          <p:cNvPr id="116" name="Google Shape;116;p18"/>
          <p:cNvSpPr txBox="1"/>
          <p:nvPr/>
        </p:nvSpPr>
        <p:spPr>
          <a:xfrm>
            <a:off x="4576025" y="1122875"/>
            <a:ext cx="1316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17" name="Google Shape;117;p18"/>
          <p:cNvSpPr txBox="1"/>
          <p:nvPr/>
        </p:nvSpPr>
        <p:spPr>
          <a:xfrm>
            <a:off x="4576025" y="1159100"/>
            <a:ext cx="4298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18" name="Google Shape;118;p18"/>
          <p:cNvSpPr txBox="1"/>
          <p:nvPr/>
        </p:nvSpPr>
        <p:spPr>
          <a:xfrm>
            <a:off x="4672625" y="1134950"/>
            <a:ext cx="414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graphicFrame>
        <p:nvGraphicFramePr>
          <p:cNvPr id="119" name="Google Shape;119;p18"/>
          <p:cNvGraphicFramePr/>
          <p:nvPr/>
        </p:nvGraphicFramePr>
        <p:xfrm>
          <a:off x="4418825" y="771175"/>
          <a:ext cx="3000000" cy="3000000"/>
        </p:xfrm>
        <a:graphic>
          <a:graphicData uri="http://schemas.openxmlformats.org/drawingml/2006/table">
            <a:tbl>
              <a:tblPr>
                <a:noFill/>
                <a:tableStyleId>{75E8F164-58E0-42B8-AE5E-1A7A2BF4B91D}</a:tableStyleId>
              </a:tblPr>
              <a:tblGrid>
                <a:gridCol w="852150"/>
                <a:gridCol w="622000"/>
                <a:gridCol w="622000"/>
                <a:gridCol w="622000"/>
                <a:gridCol w="622000"/>
                <a:gridCol w="622000"/>
                <a:gridCol w="622000"/>
              </a:tblGrid>
              <a:tr h="487450">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Average:</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Median:</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Mode:</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Standard Deviation:</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39575">
                <a:tc>
                  <a:txBody>
                    <a:bodyPr/>
                    <a:lstStyle/>
                    <a:p>
                      <a:pPr indent="0" lvl="0" marL="0" rtl="0" algn="l">
                        <a:spcBef>
                          <a:spcPts val="0"/>
                        </a:spcBef>
                        <a:spcAft>
                          <a:spcPts val="0"/>
                        </a:spcAft>
                        <a:buNone/>
                      </a:pPr>
                      <a:r>
                        <a:rPr lang="en" sz="1100"/>
                        <a:t>Waterbody</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pH</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Range:</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6.785714286</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6.5</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6.5</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0.859124693</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39575">
                <a:tc>
                  <a:txBody>
                    <a:bodyPr/>
                    <a:lstStyle/>
                    <a:p>
                      <a:pPr indent="0" lvl="0" marL="0" rtl="0" algn="l">
                        <a:spcBef>
                          <a:spcPts val="0"/>
                        </a:spcBef>
                        <a:spcAft>
                          <a:spcPts val="0"/>
                        </a:spcAft>
                        <a:buNone/>
                      </a:pPr>
                      <a:r>
                        <a:rPr lang="en" sz="1100"/>
                        <a:t>Western Island Pond</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6.5</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6-8</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1700">
                <a:tc>
                  <a:txBody>
                    <a:bodyPr/>
                    <a:lstStyle/>
                    <a:p>
                      <a:pPr indent="0" lvl="0" marL="0" rtl="0" algn="l">
                        <a:spcBef>
                          <a:spcPts val="0"/>
                        </a:spcBef>
                        <a:spcAft>
                          <a:spcPts val="0"/>
                        </a:spcAft>
                        <a:buNone/>
                      </a:pPr>
                      <a:r>
                        <a:rPr lang="en" sz="1100"/>
                        <a:t>Kent's</a:t>
                      </a:r>
                      <a:r>
                        <a:rPr lang="en" sz="1100"/>
                        <a:t> Pond</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6</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39575">
                <a:tc>
                  <a:txBody>
                    <a:bodyPr/>
                    <a:lstStyle/>
                    <a:p>
                      <a:pPr indent="0" lvl="0" marL="0" rtl="0" algn="l">
                        <a:spcBef>
                          <a:spcPts val="0"/>
                        </a:spcBef>
                        <a:spcAft>
                          <a:spcPts val="0"/>
                        </a:spcAft>
                        <a:buNone/>
                      </a:pPr>
                      <a:r>
                        <a:rPr lang="en" sz="1100"/>
                        <a:t>Deadman's</a:t>
                      </a:r>
                      <a:r>
                        <a:rPr lang="en" sz="1100"/>
                        <a:t> Pond</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6.5</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1700">
                <a:tc>
                  <a:txBody>
                    <a:bodyPr/>
                    <a:lstStyle/>
                    <a:p>
                      <a:pPr indent="0" lvl="0" marL="0" rtl="0" algn="l">
                        <a:spcBef>
                          <a:spcPts val="0"/>
                        </a:spcBef>
                        <a:spcAft>
                          <a:spcPts val="0"/>
                        </a:spcAft>
                        <a:buNone/>
                      </a:pPr>
                      <a:r>
                        <a:rPr lang="en" sz="1100"/>
                        <a:t>Quidi Vidi</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6</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39575">
                <a:tc>
                  <a:txBody>
                    <a:bodyPr/>
                    <a:lstStyle/>
                    <a:p>
                      <a:pPr indent="0" lvl="0" marL="0" rtl="0" algn="l">
                        <a:spcBef>
                          <a:spcPts val="0"/>
                        </a:spcBef>
                        <a:spcAft>
                          <a:spcPts val="0"/>
                        </a:spcAft>
                        <a:buNone/>
                      </a:pPr>
                      <a:r>
                        <a:rPr lang="en" sz="1100"/>
                        <a:t>Windsor Lake</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6.5</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1700">
                <a:tc>
                  <a:txBody>
                    <a:bodyPr/>
                    <a:lstStyle/>
                    <a:p>
                      <a:pPr indent="0" lvl="0" marL="0" rtl="0" algn="l">
                        <a:spcBef>
                          <a:spcPts val="0"/>
                        </a:spcBef>
                        <a:spcAft>
                          <a:spcPts val="0"/>
                        </a:spcAft>
                        <a:buNone/>
                      </a:pPr>
                      <a:r>
                        <a:rPr lang="en" sz="1100"/>
                        <a:t>Long Pond</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8</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39575">
                <a:tc>
                  <a:txBody>
                    <a:bodyPr/>
                    <a:lstStyle/>
                    <a:p>
                      <a:pPr indent="0" lvl="0" marL="0" rtl="0" algn="l">
                        <a:spcBef>
                          <a:spcPts val="0"/>
                        </a:spcBef>
                        <a:spcAft>
                          <a:spcPts val="0"/>
                        </a:spcAft>
                        <a:buNone/>
                      </a:pPr>
                      <a:r>
                        <a:rPr lang="en" sz="1100"/>
                        <a:t>George's Pond</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n" sz="1100"/>
                        <a:t>8</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1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20" name="Google Shape;120;p18"/>
          <p:cNvSpPr txBox="1"/>
          <p:nvPr/>
        </p:nvSpPr>
        <p:spPr>
          <a:xfrm>
            <a:off x="4412250" y="4164375"/>
            <a:ext cx="44619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t>Table 1: Different Bodies of Water and their pH Levels.</a:t>
            </a:r>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24" name="Shape 124"/>
        <p:cNvGrpSpPr/>
        <p:nvPr/>
      </p:nvGrpSpPr>
      <p:grpSpPr>
        <a:xfrm>
          <a:off x="0" y="0"/>
          <a:ext cx="0" cy="0"/>
          <a:chOff x="0" y="0"/>
          <a:chExt cx="0" cy="0"/>
        </a:xfrm>
      </p:grpSpPr>
      <p:sp>
        <p:nvSpPr>
          <p:cNvPr id="125" name="Google Shape;125;p19"/>
          <p:cNvSpPr txBox="1"/>
          <p:nvPr>
            <p:ph type="title"/>
          </p:nvPr>
        </p:nvSpPr>
        <p:spPr>
          <a:xfrm>
            <a:off x="253200" y="4144875"/>
            <a:ext cx="4166400" cy="429600"/>
          </a:xfrm>
          <a:prstGeom prst="rect">
            <a:avLst/>
          </a:prstGeom>
        </p:spPr>
        <p:txBody>
          <a:bodyPr anchorCtr="0" anchor="ctr" bIns="91425" lIns="91425" spcFirstLastPara="1" rIns="91425" wrap="square" tIns="91425">
            <a:normAutofit fontScale="90000"/>
          </a:bodyPr>
          <a:lstStyle/>
          <a:p>
            <a:pPr indent="0" lvl="0" marL="0" rtl="0" algn="l">
              <a:lnSpc>
                <a:spcPct val="115000"/>
              </a:lnSpc>
              <a:spcBef>
                <a:spcPts val="0"/>
              </a:spcBef>
              <a:spcAft>
                <a:spcPts val="0"/>
              </a:spcAft>
              <a:buNone/>
            </a:pPr>
            <a:r>
              <a:rPr lang="en" sz="1200">
                <a:solidFill>
                  <a:srgbClr val="000000"/>
                </a:solidFill>
                <a:latin typeface="Arial"/>
                <a:ea typeface="Arial"/>
                <a:cs typeface="Arial"/>
                <a:sym typeface="Arial"/>
              </a:rPr>
              <a:t>Figure 2: Different Bodies of Water and Their Nitrite Level.</a:t>
            </a:r>
            <a:endParaRPr/>
          </a:p>
        </p:txBody>
      </p:sp>
      <p:pic>
        <p:nvPicPr>
          <p:cNvPr id="126" name="Google Shape;126;p19" title="Chart"/>
          <p:cNvPicPr preferRelativeResize="0"/>
          <p:nvPr/>
        </p:nvPicPr>
        <p:blipFill>
          <a:blip r:embed="rId3">
            <a:alphaModFix/>
          </a:blip>
          <a:stretch>
            <a:fillRect/>
          </a:stretch>
        </p:blipFill>
        <p:spPr>
          <a:xfrm>
            <a:off x="244350" y="1221050"/>
            <a:ext cx="3896100" cy="2869550"/>
          </a:xfrm>
          <a:prstGeom prst="rect">
            <a:avLst/>
          </a:prstGeom>
          <a:noFill/>
          <a:ln>
            <a:noFill/>
          </a:ln>
        </p:spPr>
      </p:pic>
      <p:graphicFrame>
        <p:nvGraphicFramePr>
          <p:cNvPr id="127" name="Google Shape;127;p19"/>
          <p:cNvGraphicFramePr/>
          <p:nvPr/>
        </p:nvGraphicFramePr>
        <p:xfrm>
          <a:off x="4360650" y="1221050"/>
          <a:ext cx="3000000" cy="3000000"/>
        </p:xfrm>
        <a:graphic>
          <a:graphicData uri="http://schemas.openxmlformats.org/drawingml/2006/table">
            <a:tbl>
              <a:tblPr>
                <a:noFill/>
                <a:tableStyleId>{75E8F164-58E0-42B8-AE5E-1A7A2BF4B91D}</a:tableStyleId>
              </a:tblPr>
              <a:tblGrid>
                <a:gridCol w="833375"/>
                <a:gridCol w="608300"/>
                <a:gridCol w="608300"/>
                <a:gridCol w="608300"/>
                <a:gridCol w="608300"/>
                <a:gridCol w="608300"/>
                <a:gridCol w="716975"/>
              </a:tblGrid>
              <a:tr h="442525">
                <a:tc>
                  <a:txBody>
                    <a:bodyPr/>
                    <a:lstStyle/>
                    <a:p>
                      <a:pPr indent="0" lvl="0" marL="0" rtl="0" algn="l">
                        <a:lnSpc>
                          <a:spcPct val="115000"/>
                        </a:lnSpc>
                        <a:spcBef>
                          <a:spcPts val="0"/>
                        </a:spcBef>
                        <a:spcAft>
                          <a:spcPts val="0"/>
                        </a:spcAft>
                        <a:buNone/>
                      </a:pPr>
                      <a:r>
                        <a:rPr lang="en" sz="1000"/>
                        <a:t>Waterbody</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NO</a:t>
                      </a:r>
                      <a:r>
                        <a:rPr baseline="-25000" lang="en" sz="1000"/>
                        <a:t>2</a:t>
                      </a:r>
                      <a:endParaRPr baseline="-25000"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Range: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Average: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Median: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Mode: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Standard Deviation: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442525">
                <a:tc>
                  <a:txBody>
                    <a:bodyPr/>
                    <a:lstStyle/>
                    <a:p>
                      <a:pPr indent="0" lvl="0" marL="0" rtl="0" algn="l">
                        <a:lnSpc>
                          <a:spcPct val="115000"/>
                        </a:lnSpc>
                        <a:spcBef>
                          <a:spcPts val="0"/>
                        </a:spcBef>
                        <a:spcAft>
                          <a:spcPts val="0"/>
                        </a:spcAft>
                        <a:buNone/>
                      </a:pPr>
                      <a:r>
                        <a:rPr lang="en" sz="1000"/>
                        <a:t>Western Island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0.5</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0-0.5</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0.07142857143</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0.1889822365</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49825">
                <a:tc>
                  <a:txBody>
                    <a:bodyPr/>
                    <a:lstStyle/>
                    <a:p>
                      <a:pPr indent="0" lvl="0" marL="0" rtl="0" algn="l">
                        <a:lnSpc>
                          <a:spcPct val="115000"/>
                        </a:lnSpc>
                        <a:spcBef>
                          <a:spcPts val="0"/>
                        </a:spcBef>
                        <a:spcAft>
                          <a:spcPts val="0"/>
                        </a:spcAft>
                        <a:buNone/>
                      </a:pPr>
                      <a:r>
                        <a:rPr lang="en" sz="1000"/>
                        <a:t>Kent's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468875">
                <a:tc>
                  <a:txBody>
                    <a:bodyPr/>
                    <a:lstStyle/>
                    <a:p>
                      <a:pPr indent="0" lvl="0" marL="0" rtl="0" algn="l">
                        <a:lnSpc>
                          <a:spcPct val="115000"/>
                        </a:lnSpc>
                        <a:spcBef>
                          <a:spcPts val="0"/>
                        </a:spcBef>
                        <a:spcAft>
                          <a:spcPts val="0"/>
                        </a:spcAft>
                        <a:buNone/>
                      </a:pPr>
                      <a:r>
                        <a:rPr lang="en" sz="1000"/>
                        <a:t>Deadman's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49825">
                <a:tc>
                  <a:txBody>
                    <a:bodyPr/>
                    <a:lstStyle/>
                    <a:p>
                      <a:pPr indent="0" lvl="0" marL="0" rtl="0" algn="l">
                        <a:lnSpc>
                          <a:spcPct val="115000"/>
                        </a:lnSpc>
                        <a:spcBef>
                          <a:spcPts val="0"/>
                        </a:spcBef>
                        <a:spcAft>
                          <a:spcPts val="0"/>
                        </a:spcAft>
                        <a:buNone/>
                      </a:pPr>
                      <a:r>
                        <a:rPr lang="en" sz="1000"/>
                        <a:t>Quidi Vidi</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49825">
                <a:tc>
                  <a:txBody>
                    <a:bodyPr/>
                    <a:lstStyle/>
                    <a:p>
                      <a:pPr indent="0" lvl="0" marL="0" rtl="0" algn="l">
                        <a:lnSpc>
                          <a:spcPct val="115000"/>
                        </a:lnSpc>
                        <a:spcBef>
                          <a:spcPts val="0"/>
                        </a:spcBef>
                        <a:spcAft>
                          <a:spcPts val="0"/>
                        </a:spcAft>
                        <a:buNone/>
                      </a:pPr>
                      <a:r>
                        <a:rPr lang="en" sz="1000"/>
                        <a:t>Windsor Lake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49825">
                <a:tc>
                  <a:txBody>
                    <a:bodyPr/>
                    <a:lstStyle/>
                    <a:p>
                      <a:pPr indent="0" lvl="0" marL="0" rtl="0" algn="l">
                        <a:lnSpc>
                          <a:spcPct val="115000"/>
                        </a:lnSpc>
                        <a:spcBef>
                          <a:spcPts val="0"/>
                        </a:spcBef>
                        <a:spcAft>
                          <a:spcPts val="0"/>
                        </a:spcAft>
                        <a:buNone/>
                      </a:pPr>
                      <a:r>
                        <a:rPr lang="en" sz="1000"/>
                        <a:t>Long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49825">
                <a:tc>
                  <a:txBody>
                    <a:bodyPr/>
                    <a:lstStyle/>
                    <a:p>
                      <a:pPr indent="0" lvl="0" marL="0" rtl="0" algn="l">
                        <a:lnSpc>
                          <a:spcPct val="115000"/>
                        </a:lnSpc>
                        <a:spcBef>
                          <a:spcPts val="0"/>
                        </a:spcBef>
                        <a:spcAft>
                          <a:spcPts val="0"/>
                        </a:spcAft>
                        <a:buNone/>
                      </a:pPr>
                      <a:r>
                        <a:rPr lang="en" sz="1000"/>
                        <a:t>George's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28" name="Google Shape;128;p19"/>
          <p:cNvSpPr txBox="1"/>
          <p:nvPr/>
        </p:nvSpPr>
        <p:spPr>
          <a:xfrm>
            <a:off x="4419600" y="4144875"/>
            <a:ext cx="4323000" cy="61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t>Table 2: Different Bodies of Water and Ther Nitrite Levels.</a:t>
            </a:r>
            <a:endParaRPr sz="1200"/>
          </a:p>
          <a:p>
            <a:pPr indent="0" lvl="0" marL="0" rtl="0" algn="l">
              <a:spcBef>
                <a:spcPts val="0"/>
              </a:spcBef>
              <a:spcAft>
                <a:spcPts val="0"/>
              </a:spcAft>
              <a:buNone/>
            </a:pPr>
            <a:r>
              <a:t/>
            </a:r>
            <a:endParaRPr>
              <a:latin typeface="Roboto"/>
              <a:ea typeface="Roboto"/>
              <a:cs typeface="Roboto"/>
              <a:sym typeface="Roboto"/>
            </a:endParaRPr>
          </a:p>
        </p:txBody>
      </p:sp>
      <p:sp>
        <p:nvSpPr>
          <p:cNvPr id="129" name="Google Shape;129;p19"/>
          <p:cNvSpPr txBox="1"/>
          <p:nvPr/>
        </p:nvSpPr>
        <p:spPr>
          <a:xfrm>
            <a:off x="2131775" y="161125"/>
            <a:ext cx="49500" cy="3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30" name="Google Shape;130;p19"/>
          <p:cNvSpPr txBox="1"/>
          <p:nvPr/>
        </p:nvSpPr>
        <p:spPr>
          <a:xfrm>
            <a:off x="3135675" y="161125"/>
            <a:ext cx="35571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u="sng">
                <a:solidFill>
                  <a:schemeClr val="accent1"/>
                </a:solidFill>
                <a:latin typeface="Merriweather"/>
                <a:ea typeface="Merriweather"/>
                <a:cs typeface="Merriweather"/>
                <a:sym typeface="Merriweather"/>
              </a:rPr>
              <a:t>Results continued:</a:t>
            </a:r>
            <a:endParaRPr sz="2100" u="sng">
              <a:solidFill>
                <a:schemeClr val="accent1"/>
              </a:solidFill>
              <a:latin typeface="Merriweather"/>
              <a:ea typeface="Merriweather"/>
              <a:cs typeface="Merriweather"/>
              <a:sym typeface="Merriweathe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34" name="Shape 134"/>
        <p:cNvGrpSpPr/>
        <p:nvPr/>
      </p:nvGrpSpPr>
      <p:grpSpPr>
        <a:xfrm>
          <a:off x="0" y="0"/>
          <a:ext cx="0" cy="0"/>
          <a:chOff x="0" y="0"/>
          <a:chExt cx="0" cy="0"/>
        </a:xfrm>
      </p:grpSpPr>
      <p:sp>
        <p:nvSpPr>
          <p:cNvPr id="135" name="Google Shape;135;p20"/>
          <p:cNvSpPr txBox="1"/>
          <p:nvPr>
            <p:ph type="title"/>
          </p:nvPr>
        </p:nvSpPr>
        <p:spPr>
          <a:xfrm>
            <a:off x="247225" y="3985500"/>
            <a:ext cx="6247800" cy="479100"/>
          </a:xfrm>
          <a:prstGeom prst="rect">
            <a:avLst/>
          </a:prstGeom>
        </p:spPr>
        <p:txBody>
          <a:bodyPr anchorCtr="0" anchor="ctr" bIns="91425" lIns="91425" spcFirstLastPara="1" rIns="91425" wrap="square" tIns="91425">
            <a:normAutofit fontScale="90000"/>
          </a:bodyPr>
          <a:lstStyle/>
          <a:p>
            <a:pPr indent="0" lvl="0" marL="0" rtl="0" algn="l">
              <a:lnSpc>
                <a:spcPct val="115000"/>
              </a:lnSpc>
              <a:spcBef>
                <a:spcPts val="0"/>
              </a:spcBef>
              <a:spcAft>
                <a:spcPts val="0"/>
              </a:spcAft>
              <a:buNone/>
            </a:pPr>
            <a:r>
              <a:rPr lang="en" sz="1200">
                <a:solidFill>
                  <a:srgbClr val="000000"/>
                </a:solidFill>
                <a:latin typeface="Arial"/>
                <a:ea typeface="Arial"/>
                <a:cs typeface="Arial"/>
                <a:sym typeface="Arial"/>
              </a:rPr>
              <a:t>Figure 3: Different Bodies of Water and Nitrate Level</a:t>
            </a:r>
            <a:endParaRPr/>
          </a:p>
        </p:txBody>
      </p:sp>
      <p:sp>
        <p:nvSpPr>
          <p:cNvPr id="136" name="Google Shape;136;p20"/>
          <p:cNvSpPr txBox="1"/>
          <p:nvPr/>
        </p:nvSpPr>
        <p:spPr>
          <a:xfrm>
            <a:off x="0" y="0"/>
            <a:ext cx="30000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200"/>
          </a:p>
        </p:txBody>
      </p:sp>
      <p:pic>
        <p:nvPicPr>
          <p:cNvPr id="137" name="Google Shape;137;p20" title="Chart"/>
          <p:cNvPicPr preferRelativeResize="0"/>
          <p:nvPr/>
        </p:nvPicPr>
        <p:blipFill>
          <a:blip r:embed="rId3">
            <a:alphaModFix/>
          </a:blip>
          <a:stretch>
            <a:fillRect/>
          </a:stretch>
        </p:blipFill>
        <p:spPr>
          <a:xfrm>
            <a:off x="247225" y="1570413"/>
            <a:ext cx="3853549" cy="2118220"/>
          </a:xfrm>
          <a:prstGeom prst="rect">
            <a:avLst/>
          </a:prstGeom>
          <a:noFill/>
          <a:ln>
            <a:noFill/>
          </a:ln>
        </p:spPr>
      </p:pic>
      <p:graphicFrame>
        <p:nvGraphicFramePr>
          <p:cNvPr id="138" name="Google Shape;138;p20"/>
          <p:cNvGraphicFramePr/>
          <p:nvPr/>
        </p:nvGraphicFramePr>
        <p:xfrm>
          <a:off x="4390775" y="1226175"/>
          <a:ext cx="3000000" cy="3000000"/>
        </p:xfrm>
        <a:graphic>
          <a:graphicData uri="http://schemas.openxmlformats.org/drawingml/2006/table">
            <a:tbl>
              <a:tblPr>
                <a:noFill/>
                <a:tableStyleId>{75E8F164-58E0-42B8-AE5E-1A7A2BF4B91D}</a:tableStyleId>
              </a:tblPr>
              <a:tblGrid>
                <a:gridCol w="846350"/>
                <a:gridCol w="617750"/>
                <a:gridCol w="617750"/>
                <a:gridCol w="617750"/>
                <a:gridCol w="617750"/>
                <a:gridCol w="617750"/>
                <a:gridCol w="617750"/>
              </a:tblGrid>
              <a:tr h="507000">
                <a:tc>
                  <a:txBody>
                    <a:bodyPr/>
                    <a:lstStyle/>
                    <a:p>
                      <a:pPr indent="0" lvl="0" marL="0" rtl="0" algn="l">
                        <a:lnSpc>
                          <a:spcPct val="115000"/>
                        </a:lnSpc>
                        <a:spcBef>
                          <a:spcPts val="0"/>
                        </a:spcBef>
                        <a:spcAft>
                          <a:spcPts val="0"/>
                        </a:spcAft>
                        <a:buNone/>
                      </a:pPr>
                      <a:r>
                        <a:rPr lang="en" sz="1000"/>
                        <a:t>Waterbody</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NO</a:t>
                      </a:r>
                      <a:r>
                        <a:rPr baseline="-25000" lang="en" sz="1000"/>
                        <a:t>3</a:t>
                      </a:r>
                      <a:endParaRPr baseline="-25000"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Range: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Average: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Median: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Mode: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Standard Deviation: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53175">
                <a:tc>
                  <a:txBody>
                    <a:bodyPr/>
                    <a:lstStyle/>
                    <a:p>
                      <a:pPr indent="0" lvl="0" marL="0" rtl="0" algn="l">
                        <a:lnSpc>
                          <a:spcPct val="115000"/>
                        </a:lnSpc>
                        <a:spcBef>
                          <a:spcPts val="0"/>
                        </a:spcBef>
                        <a:spcAft>
                          <a:spcPts val="0"/>
                        </a:spcAft>
                        <a:buNone/>
                      </a:pPr>
                      <a:r>
                        <a:rPr lang="en" sz="1000"/>
                        <a:t>Western Island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20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0-60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2.857142857</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7.55928946</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9375">
                <a:tc>
                  <a:txBody>
                    <a:bodyPr/>
                    <a:lstStyle/>
                    <a:p>
                      <a:pPr indent="0" lvl="0" marL="0" rtl="0" algn="l">
                        <a:lnSpc>
                          <a:spcPct val="115000"/>
                        </a:lnSpc>
                        <a:spcBef>
                          <a:spcPts val="0"/>
                        </a:spcBef>
                        <a:spcAft>
                          <a:spcPts val="0"/>
                        </a:spcAft>
                        <a:buNone/>
                      </a:pPr>
                      <a:r>
                        <a:rPr lang="en" sz="1000"/>
                        <a:t>Kent's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53175">
                <a:tc>
                  <a:txBody>
                    <a:bodyPr/>
                    <a:lstStyle/>
                    <a:p>
                      <a:pPr indent="0" lvl="0" marL="0" rtl="0" algn="l">
                        <a:lnSpc>
                          <a:spcPct val="115000"/>
                        </a:lnSpc>
                        <a:spcBef>
                          <a:spcPts val="0"/>
                        </a:spcBef>
                        <a:spcAft>
                          <a:spcPts val="0"/>
                        </a:spcAft>
                        <a:buNone/>
                      </a:pPr>
                      <a:r>
                        <a:rPr lang="en" sz="1000"/>
                        <a:t>Deadman's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9375">
                <a:tc>
                  <a:txBody>
                    <a:bodyPr/>
                    <a:lstStyle/>
                    <a:p>
                      <a:pPr indent="0" lvl="0" marL="0" rtl="0" algn="l">
                        <a:lnSpc>
                          <a:spcPct val="115000"/>
                        </a:lnSpc>
                        <a:spcBef>
                          <a:spcPts val="0"/>
                        </a:spcBef>
                        <a:spcAft>
                          <a:spcPts val="0"/>
                        </a:spcAft>
                        <a:buNone/>
                      </a:pPr>
                      <a:r>
                        <a:rPr lang="en" sz="1000"/>
                        <a:t>Quidi Vidi</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53175">
                <a:tc>
                  <a:txBody>
                    <a:bodyPr/>
                    <a:lstStyle/>
                    <a:p>
                      <a:pPr indent="0" lvl="0" marL="0" rtl="0" algn="l">
                        <a:lnSpc>
                          <a:spcPct val="115000"/>
                        </a:lnSpc>
                        <a:spcBef>
                          <a:spcPts val="0"/>
                        </a:spcBef>
                        <a:spcAft>
                          <a:spcPts val="0"/>
                        </a:spcAft>
                        <a:buNone/>
                      </a:pPr>
                      <a:r>
                        <a:rPr lang="en" sz="1000"/>
                        <a:t>Windsor Lake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9000">
                <a:tc>
                  <a:txBody>
                    <a:bodyPr/>
                    <a:lstStyle/>
                    <a:p>
                      <a:pPr indent="0" lvl="0" marL="0" rtl="0" algn="l">
                        <a:lnSpc>
                          <a:spcPct val="115000"/>
                        </a:lnSpc>
                        <a:spcBef>
                          <a:spcPts val="0"/>
                        </a:spcBef>
                        <a:spcAft>
                          <a:spcPts val="0"/>
                        </a:spcAft>
                        <a:buNone/>
                      </a:pPr>
                      <a:r>
                        <a:rPr lang="en" sz="1000"/>
                        <a:t>Long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53175">
                <a:tc>
                  <a:txBody>
                    <a:bodyPr/>
                    <a:lstStyle/>
                    <a:p>
                      <a:pPr indent="0" lvl="0" marL="0" rtl="0" algn="l">
                        <a:lnSpc>
                          <a:spcPct val="115000"/>
                        </a:lnSpc>
                        <a:spcBef>
                          <a:spcPts val="0"/>
                        </a:spcBef>
                        <a:spcAft>
                          <a:spcPts val="0"/>
                        </a:spcAft>
                        <a:buNone/>
                      </a:pPr>
                      <a:r>
                        <a:rPr lang="en" sz="1000"/>
                        <a:t>George's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39" name="Google Shape;139;p20"/>
          <p:cNvSpPr txBox="1"/>
          <p:nvPr/>
        </p:nvSpPr>
        <p:spPr>
          <a:xfrm>
            <a:off x="4528875" y="3934200"/>
            <a:ext cx="41544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t>Table 3: Different Bodies of Water and Their Nitrate Levels.</a:t>
            </a:r>
            <a:endParaRPr>
              <a:latin typeface="Roboto"/>
              <a:ea typeface="Roboto"/>
              <a:cs typeface="Roboto"/>
              <a:sym typeface="Roboto"/>
            </a:endParaRPr>
          </a:p>
        </p:txBody>
      </p:sp>
      <p:sp>
        <p:nvSpPr>
          <p:cNvPr id="140" name="Google Shape;140;p20"/>
          <p:cNvSpPr txBox="1"/>
          <p:nvPr/>
        </p:nvSpPr>
        <p:spPr>
          <a:xfrm>
            <a:off x="3072000" y="260275"/>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u="sng">
                <a:solidFill>
                  <a:schemeClr val="accent1"/>
                </a:solidFill>
                <a:latin typeface="Merriweather"/>
                <a:ea typeface="Merriweather"/>
                <a:cs typeface="Merriweather"/>
                <a:sym typeface="Merriweather"/>
              </a:rPr>
              <a:t>Results continued:</a:t>
            </a:r>
            <a:endParaRPr sz="2100" u="sng">
              <a:solidFill>
                <a:schemeClr val="accent1"/>
              </a:solidFill>
              <a:latin typeface="Merriweather"/>
              <a:ea typeface="Merriweather"/>
              <a:cs typeface="Merriweather"/>
              <a:sym typeface="Merriweath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675" y="4139825"/>
            <a:ext cx="3736800" cy="522300"/>
          </a:xfrm>
          <a:prstGeom prst="rect">
            <a:avLst/>
          </a:prstGeom>
        </p:spPr>
        <p:txBody>
          <a:bodyPr anchorCtr="0" anchor="ctr" bIns="91425" lIns="91425" spcFirstLastPara="1" rIns="91425" wrap="square" tIns="91425">
            <a:normAutofit fontScale="90000"/>
          </a:bodyPr>
          <a:lstStyle/>
          <a:p>
            <a:pPr indent="0" lvl="0" marL="0" rtl="0" algn="l">
              <a:lnSpc>
                <a:spcPct val="115000"/>
              </a:lnSpc>
              <a:spcBef>
                <a:spcPts val="0"/>
              </a:spcBef>
              <a:spcAft>
                <a:spcPts val="0"/>
              </a:spcAft>
              <a:buNone/>
            </a:pPr>
            <a:r>
              <a:rPr lang="en" sz="1200">
                <a:solidFill>
                  <a:srgbClr val="000000"/>
                </a:solidFill>
                <a:latin typeface="Arial"/>
                <a:ea typeface="Arial"/>
                <a:cs typeface="Arial"/>
                <a:sym typeface="Arial"/>
              </a:rPr>
              <a:t>Figure 4: Different Bodies of Water and Their General Hardness.</a:t>
            </a:r>
            <a:endParaRPr/>
          </a:p>
        </p:txBody>
      </p:sp>
      <p:pic>
        <p:nvPicPr>
          <p:cNvPr id="146" name="Google Shape;146;p21" title="Chart"/>
          <p:cNvPicPr preferRelativeResize="0"/>
          <p:nvPr/>
        </p:nvPicPr>
        <p:blipFill>
          <a:blip r:embed="rId3">
            <a:alphaModFix/>
          </a:blip>
          <a:stretch>
            <a:fillRect/>
          </a:stretch>
        </p:blipFill>
        <p:spPr>
          <a:xfrm>
            <a:off x="311662" y="1412300"/>
            <a:ext cx="3736826" cy="2197800"/>
          </a:xfrm>
          <a:prstGeom prst="rect">
            <a:avLst/>
          </a:prstGeom>
          <a:noFill/>
          <a:ln>
            <a:noFill/>
          </a:ln>
        </p:spPr>
      </p:pic>
      <p:graphicFrame>
        <p:nvGraphicFramePr>
          <p:cNvPr id="147" name="Google Shape;147;p21"/>
          <p:cNvGraphicFramePr/>
          <p:nvPr/>
        </p:nvGraphicFramePr>
        <p:xfrm>
          <a:off x="4512400" y="1088475"/>
          <a:ext cx="3000000" cy="3000000"/>
        </p:xfrm>
        <a:graphic>
          <a:graphicData uri="http://schemas.openxmlformats.org/drawingml/2006/table">
            <a:tbl>
              <a:tblPr>
                <a:noFill/>
                <a:tableStyleId>{75E8F164-58E0-42B8-AE5E-1A7A2BF4B91D}</a:tableStyleId>
              </a:tblPr>
              <a:tblGrid>
                <a:gridCol w="801450"/>
                <a:gridCol w="585000"/>
                <a:gridCol w="585000"/>
                <a:gridCol w="585000"/>
                <a:gridCol w="585000"/>
                <a:gridCol w="585000"/>
                <a:gridCol w="585000"/>
              </a:tblGrid>
              <a:tr h="594550">
                <a:tc>
                  <a:txBody>
                    <a:bodyPr/>
                    <a:lstStyle/>
                    <a:p>
                      <a:pPr indent="0" lvl="0" marL="0" rtl="0" algn="l">
                        <a:lnSpc>
                          <a:spcPct val="115000"/>
                        </a:lnSpc>
                        <a:spcBef>
                          <a:spcPts val="0"/>
                        </a:spcBef>
                        <a:spcAft>
                          <a:spcPts val="0"/>
                        </a:spcAft>
                        <a:buNone/>
                      </a:pPr>
                      <a:r>
                        <a:rPr lang="en" sz="1000"/>
                        <a:t>Waterbody</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GH</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Range: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Average: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Median: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Mode: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Standard Deviation: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78475">
                <a:tc>
                  <a:txBody>
                    <a:bodyPr/>
                    <a:lstStyle/>
                    <a:p>
                      <a:pPr indent="0" lvl="0" marL="0" rtl="0" algn="l">
                        <a:lnSpc>
                          <a:spcPct val="115000"/>
                        </a:lnSpc>
                        <a:spcBef>
                          <a:spcPts val="0"/>
                        </a:spcBef>
                        <a:spcAft>
                          <a:spcPts val="0"/>
                        </a:spcAft>
                        <a:buNone/>
                      </a:pPr>
                      <a:r>
                        <a:rPr lang="en" sz="1000"/>
                        <a:t>Western Island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30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0-30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17.14285714</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30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30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16.03567451</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3675">
                <a:tc>
                  <a:txBody>
                    <a:bodyPr/>
                    <a:lstStyle/>
                    <a:p>
                      <a:pPr indent="0" lvl="0" marL="0" rtl="0" algn="l">
                        <a:lnSpc>
                          <a:spcPct val="115000"/>
                        </a:lnSpc>
                        <a:spcBef>
                          <a:spcPts val="0"/>
                        </a:spcBef>
                        <a:spcAft>
                          <a:spcPts val="0"/>
                        </a:spcAft>
                        <a:buNone/>
                      </a:pPr>
                      <a:r>
                        <a:rPr lang="en" sz="1000"/>
                        <a:t>Kent's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30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78475">
                <a:tc>
                  <a:txBody>
                    <a:bodyPr/>
                    <a:lstStyle/>
                    <a:p>
                      <a:pPr indent="0" lvl="0" marL="0" rtl="0" algn="l">
                        <a:lnSpc>
                          <a:spcPct val="115000"/>
                        </a:lnSpc>
                        <a:spcBef>
                          <a:spcPts val="0"/>
                        </a:spcBef>
                        <a:spcAft>
                          <a:spcPts val="0"/>
                        </a:spcAft>
                        <a:buNone/>
                      </a:pPr>
                      <a:r>
                        <a:rPr lang="en" sz="1000"/>
                        <a:t>Deadman's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3675">
                <a:tc>
                  <a:txBody>
                    <a:bodyPr/>
                    <a:lstStyle/>
                    <a:p>
                      <a:pPr indent="0" lvl="0" marL="0" rtl="0" algn="l">
                        <a:lnSpc>
                          <a:spcPct val="115000"/>
                        </a:lnSpc>
                        <a:spcBef>
                          <a:spcPts val="0"/>
                        </a:spcBef>
                        <a:spcAft>
                          <a:spcPts val="0"/>
                        </a:spcAft>
                        <a:buNone/>
                      </a:pPr>
                      <a:r>
                        <a:rPr lang="en" sz="1000"/>
                        <a:t>Quidi Vidi</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78475">
                <a:tc>
                  <a:txBody>
                    <a:bodyPr/>
                    <a:lstStyle/>
                    <a:p>
                      <a:pPr indent="0" lvl="0" marL="0" rtl="0" algn="l">
                        <a:lnSpc>
                          <a:spcPct val="115000"/>
                        </a:lnSpc>
                        <a:spcBef>
                          <a:spcPts val="0"/>
                        </a:spcBef>
                        <a:spcAft>
                          <a:spcPts val="0"/>
                        </a:spcAft>
                        <a:buNone/>
                      </a:pPr>
                      <a:r>
                        <a:rPr lang="en" sz="1000"/>
                        <a:t>Windsor Lake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30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3675">
                <a:tc>
                  <a:txBody>
                    <a:bodyPr/>
                    <a:lstStyle/>
                    <a:p>
                      <a:pPr indent="0" lvl="0" marL="0" rtl="0" algn="l">
                        <a:lnSpc>
                          <a:spcPct val="115000"/>
                        </a:lnSpc>
                        <a:spcBef>
                          <a:spcPts val="0"/>
                        </a:spcBef>
                        <a:spcAft>
                          <a:spcPts val="0"/>
                        </a:spcAft>
                        <a:buNone/>
                      </a:pPr>
                      <a:r>
                        <a:rPr lang="en" sz="1000"/>
                        <a:t>Long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30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63250">
                <a:tc>
                  <a:txBody>
                    <a:bodyPr/>
                    <a:lstStyle/>
                    <a:p>
                      <a:pPr indent="0" lvl="0" marL="0" rtl="0" algn="l">
                        <a:lnSpc>
                          <a:spcPct val="115000"/>
                        </a:lnSpc>
                        <a:spcBef>
                          <a:spcPts val="0"/>
                        </a:spcBef>
                        <a:spcAft>
                          <a:spcPts val="0"/>
                        </a:spcAft>
                        <a:buNone/>
                      </a:pPr>
                      <a:r>
                        <a:rPr lang="en" sz="1000"/>
                        <a:t>George's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48" name="Google Shape;148;p21"/>
          <p:cNvSpPr txBox="1"/>
          <p:nvPr/>
        </p:nvSpPr>
        <p:spPr>
          <a:xfrm>
            <a:off x="1481850" y="461725"/>
            <a:ext cx="32100" cy="6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49" name="Google Shape;149;p21"/>
          <p:cNvSpPr txBox="1"/>
          <p:nvPr/>
        </p:nvSpPr>
        <p:spPr>
          <a:xfrm>
            <a:off x="4512400" y="4139825"/>
            <a:ext cx="4075800" cy="82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t>Table 4: Different Bodies of Water and Their General Hardness.</a:t>
            </a:r>
            <a:endParaRPr sz="1200"/>
          </a:p>
          <a:p>
            <a:pPr indent="0" lvl="0" marL="0" rtl="0" algn="l">
              <a:spcBef>
                <a:spcPts val="0"/>
              </a:spcBef>
              <a:spcAft>
                <a:spcPts val="0"/>
              </a:spcAft>
              <a:buNone/>
            </a:pPr>
            <a:r>
              <a:t/>
            </a:r>
            <a:endParaRPr>
              <a:latin typeface="Roboto"/>
              <a:ea typeface="Roboto"/>
              <a:cs typeface="Roboto"/>
              <a:sym typeface="Roboto"/>
            </a:endParaRPr>
          </a:p>
        </p:txBody>
      </p:sp>
      <p:sp>
        <p:nvSpPr>
          <p:cNvPr id="150" name="Google Shape;150;p21"/>
          <p:cNvSpPr txBox="1"/>
          <p:nvPr/>
        </p:nvSpPr>
        <p:spPr>
          <a:xfrm>
            <a:off x="2924975" y="240025"/>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u="sng">
                <a:solidFill>
                  <a:schemeClr val="accent1"/>
                </a:solidFill>
                <a:latin typeface="Merriweather"/>
                <a:ea typeface="Merriweather"/>
                <a:cs typeface="Merriweather"/>
                <a:sym typeface="Merriweather"/>
              </a:rPr>
              <a:t>Results continued:</a:t>
            </a:r>
            <a:endParaRPr sz="2100" u="sng">
              <a:solidFill>
                <a:schemeClr val="accent1"/>
              </a:solidFill>
              <a:latin typeface="Merriweather"/>
              <a:ea typeface="Merriweather"/>
              <a:cs typeface="Merriweather"/>
              <a:sym typeface="Merriweathe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54" name="Shape 154"/>
        <p:cNvGrpSpPr/>
        <p:nvPr/>
      </p:nvGrpSpPr>
      <p:grpSpPr>
        <a:xfrm>
          <a:off x="0" y="0"/>
          <a:ext cx="0" cy="0"/>
          <a:chOff x="0" y="0"/>
          <a:chExt cx="0" cy="0"/>
        </a:xfrm>
      </p:grpSpPr>
      <p:sp>
        <p:nvSpPr>
          <p:cNvPr id="155" name="Google Shape;155;p22"/>
          <p:cNvSpPr txBox="1"/>
          <p:nvPr>
            <p:ph type="title"/>
          </p:nvPr>
        </p:nvSpPr>
        <p:spPr>
          <a:xfrm>
            <a:off x="232400" y="3793975"/>
            <a:ext cx="3800700" cy="536700"/>
          </a:xfrm>
          <a:prstGeom prst="rect">
            <a:avLst/>
          </a:prstGeom>
        </p:spPr>
        <p:txBody>
          <a:bodyPr anchorCtr="0" anchor="ctr" bIns="91425" lIns="91425" spcFirstLastPara="1" rIns="91425" wrap="square" tIns="91425">
            <a:normAutofit fontScale="90000"/>
          </a:bodyPr>
          <a:lstStyle/>
          <a:p>
            <a:pPr indent="0" lvl="0" marL="0" rtl="0" algn="l">
              <a:lnSpc>
                <a:spcPct val="115000"/>
              </a:lnSpc>
              <a:spcBef>
                <a:spcPts val="0"/>
              </a:spcBef>
              <a:spcAft>
                <a:spcPts val="0"/>
              </a:spcAft>
              <a:buNone/>
            </a:pPr>
            <a:r>
              <a:rPr lang="en" sz="1200">
                <a:solidFill>
                  <a:srgbClr val="000000"/>
                </a:solidFill>
                <a:latin typeface="Arial"/>
                <a:ea typeface="Arial"/>
                <a:cs typeface="Arial"/>
                <a:sym typeface="Arial"/>
              </a:rPr>
              <a:t>Figure 5: Different Bodies of Water and Their Carbonate Hardness.</a:t>
            </a:r>
            <a:endParaRPr/>
          </a:p>
        </p:txBody>
      </p:sp>
      <p:pic>
        <p:nvPicPr>
          <p:cNvPr id="156" name="Google Shape;156;p22" title="Chart"/>
          <p:cNvPicPr preferRelativeResize="0"/>
          <p:nvPr/>
        </p:nvPicPr>
        <p:blipFill>
          <a:blip r:embed="rId3">
            <a:alphaModFix/>
          </a:blip>
          <a:stretch>
            <a:fillRect/>
          </a:stretch>
        </p:blipFill>
        <p:spPr>
          <a:xfrm>
            <a:off x="232399" y="1269150"/>
            <a:ext cx="3800700" cy="2338892"/>
          </a:xfrm>
          <a:prstGeom prst="rect">
            <a:avLst/>
          </a:prstGeom>
          <a:noFill/>
          <a:ln>
            <a:noFill/>
          </a:ln>
        </p:spPr>
      </p:pic>
      <p:graphicFrame>
        <p:nvGraphicFramePr>
          <p:cNvPr id="157" name="Google Shape;157;p22"/>
          <p:cNvGraphicFramePr/>
          <p:nvPr/>
        </p:nvGraphicFramePr>
        <p:xfrm>
          <a:off x="4282900" y="800300"/>
          <a:ext cx="3000000" cy="3000000"/>
        </p:xfrm>
        <a:graphic>
          <a:graphicData uri="http://schemas.openxmlformats.org/drawingml/2006/table">
            <a:tbl>
              <a:tblPr>
                <a:noFill/>
                <a:tableStyleId>{75E8F164-58E0-42B8-AE5E-1A7A2BF4B91D}</a:tableStyleId>
              </a:tblPr>
              <a:tblGrid>
                <a:gridCol w="862050"/>
                <a:gridCol w="629200"/>
                <a:gridCol w="629200"/>
                <a:gridCol w="629200"/>
                <a:gridCol w="629200"/>
                <a:gridCol w="629200"/>
                <a:gridCol w="629200"/>
              </a:tblGrid>
              <a:tr h="673875">
                <a:tc>
                  <a:txBody>
                    <a:bodyPr/>
                    <a:lstStyle/>
                    <a:p>
                      <a:pPr indent="0" lvl="0" marL="0" rtl="0" algn="l">
                        <a:lnSpc>
                          <a:spcPct val="115000"/>
                        </a:lnSpc>
                        <a:spcBef>
                          <a:spcPts val="0"/>
                        </a:spcBef>
                        <a:spcAft>
                          <a:spcPts val="0"/>
                        </a:spcAft>
                        <a:buNone/>
                      </a:pPr>
                      <a:r>
                        <a:rPr lang="en" sz="1000"/>
                        <a:t>Waterbody</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KH</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Range: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Average: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Median: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Mode: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Standard Deviation: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46925">
                <a:tc>
                  <a:txBody>
                    <a:bodyPr/>
                    <a:lstStyle/>
                    <a:p>
                      <a:pPr indent="0" lvl="0" marL="0" rtl="0" algn="l">
                        <a:lnSpc>
                          <a:spcPct val="115000"/>
                        </a:lnSpc>
                        <a:spcBef>
                          <a:spcPts val="0"/>
                        </a:spcBef>
                        <a:spcAft>
                          <a:spcPts val="0"/>
                        </a:spcAft>
                        <a:buNone/>
                      </a:pPr>
                      <a:r>
                        <a:rPr lang="en" sz="1000"/>
                        <a:t>Western Island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t>0-40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5.714285714</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15.11857892</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5825">
                <a:tc>
                  <a:txBody>
                    <a:bodyPr/>
                    <a:lstStyle/>
                    <a:p>
                      <a:pPr indent="0" lvl="0" marL="0" rtl="0" algn="l">
                        <a:lnSpc>
                          <a:spcPct val="115000"/>
                        </a:lnSpc>
                        <a:spcBef>
                          <a:spcPts val="0"/>
                        </a:spcBef>
                        <a:spcAft>
                          <a:spcPts val="0"/>
                        </a:spcAft>
                        <a:buNone/>
                      </a:pPr>
                      <a:r>
                        <a:rPr lang="en" sz="1000"/>
                        <a:t>Kent's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46925">
                <a:tc>
                  <a:txBody>
                    <a:bodyPr/>
                    <a:lstStyle/>
                    <a:p>
                      <a:pPr indent="0" lvl="0" marL="0" rtl="0" algn="l">
                        <a:lnSpc>
                          <a:spcPct val="115000"/>
                        </a:lnSpc>
                        <a:spcBef>
                          <a:spcPts val="0"/>
                        </a:spcBef>
                        <a:spcAft>
                          <a:spcPts val="0"/>
                        </a:spcAft>
                        <a:buNone/>
                      </a:pPr>
                      <a:r>
                        <a:rPr lang="en" sz="1000"/>
                        <a:t>Deadman's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5825">
                <a:tc>
                  <a:txBody>
                    <a:bodyPr/>
                    <a:lstStyle/>
                    <a:p>
                      <a:pPr indent="0" lvl="0" marL="0" rtl="0" algn="l">
                        <a:lnSpc>
                          <a:spcPct val="115000"/>
                        </a:lnSpc>
                        <a:spcBef>
                          <a:spcPts val="0"/>
                        </a:spcBef>
                        <a:spcAft>
                          <a:spcPts val="0"/>
                        </a:spcAft>
                        <a:buNone/>
                      </a:pPr>
                      <a:r>
                        <a:rPr lang="en" sz="1000"/>
                        <a:t>Quidi Vidi</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36200">
                <a:tc>
                  <a:txBody>
                    <a:bodyPr/>
                    <a:lstStyle/>
                    <a:p>
                      <a:pPr indent="0" lvl="0" marL="0" rtl="0" algn="l">
                        <a:lnSpc>
                          <a:spcPct val="115000"/>
                        </a:lnSpc>
                        <a:spcBef>
                          <a:spcPts val="0"/>
                        </a:spcBef>
                        <a:spcAft>
                          <a:spcPts val="0"/>
                        </a:spcAft>
                        <a:buNone/>
                      </a:pPr>
                      <a:r>
                        <a:rPr lang="en" sz="1000"/>
                        <a:t>Windsor Lake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40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6525">
                <a:tc>
                  <a:txBody>
                    <a:bodyPr/>
                    <a:lstStyle/>
                    <a:p>
                      <a:pPr indent="0" lvl="0" marL="0" rtl="0" algn="l">
                        <a:lnSpc>
                          <a:spcPct val="115000"/>
                        </a:lnSpc>
                        <a:spcBef>
                          <a:spcPts val="0"/>
                        </a:spcBef>
                        <a:spcAft>
                          <a:spcPts val="0"/>
                        </a:spcAft>
                        <a:buNone/>
                      </a:pPr>
                      <a:r>
                        <a:rPr lang="en" sz="1000"/>
                        <a:t>Long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46925">
                <a:tc>
                  <a:txBody>
                    <a:bodyPr/>
                    <a:lstStyle/>
                    <a:p>
                      <a:pPr indent="0" lvl="0" marL="0" rtl="0" algn="l">
                        <a:lnSpc>
                          <a:spcPct val="115000"/>
                        </a:lnSpc>
                        <a:spcBef>
                          <a:spcPts val="0"/>
                        </a:spcBef>
                        <a:spcAft>
                          <a:spcPts val="0"/>
                        </a:spcAft>
                        <a:buNone/>
                      </a:pPr>
                      <a:r>
                        <a:rPr lang="en" sz="1000"/>
                        <a:t>George's Pond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000"/>
                        <a:t>0</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58" name="Google Shape;158;p22"/>
          <p:cNvSpPr txBox="1"/>
          <p:nvPr/>
        </p:nvSpPr>
        <p:spPr>
          <a:xfrm>
            <a:off x="4431550" y="3711275"/>
            <a:ext cx="4488600" cy="82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t>Table 5: Different Bodies of Water and Their Carbonate Hardness. </a:t>
            </a:r>
            <a:endParaRPr sz="1200"/>
          </a:p>
          <a:p>
            <a:pPr indent="0" lvl="0" marL="0" rtl="0" algn="l">
              <a:spcBef>
                <a:spcPts val="0"/>
              </a:spcBef>
              <a:spcAft>
                <a:spcPts val="0"/>
              </a:spcAft>
              <a:buNone/>
            </a:pPr>
            <a:r>
              <a:t/>
            </a:r>
            <a:endParaRPr>
              <a:latin typeface="Roboto"/>
              <a:ea typeface="Roboto"/>
              <a:cs typeface="Roboto"/>
              <a:sym typeface="Roboto"/>
            </a:endParaRPr>
          </a:p>
        </p:txBody>
      </p:sp>
      <p:sp>
        <p:nvSpPr>
          <p:cNvPr id="159" name="Google Shape;159;p22"/>
          <p:cNvSpPr txBox="1"/>
          <p:nvPr/>
        </p:nvSpPr>
        <p:spPr>
          <a:xfrm>
            <a:off x="3072000" y="239350"/>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u="sng">
                <a:solidFill>
                  <a:schemeClr val="accent1"/>
                </a:solidFill>
                <a:latin typeface="Merriweather"/>
                <a:ea typeface="Merriweather"/>
                <a:cs typeface="Merriweather"/>
                <a:sym typeface="Merriweather"/>
              </a:rPr>
              <a:t>Results continued:</a:t>
            </a:r>
            <a:endParaRPr sz="2100" u="sng">
              <a:solidFill>
                <a:schemeClr val="accent1"/>
              </a:solidFill>
              <a:latin typeface="Merriweather"/>
              <a:ea typeface="Merriweather"/>
              <a:cs typeface="Merriweather"/>
              <a:sym typeface="Merriweathe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63" name="Shape 163"/>
        <p:cNvGrpSpPr/>
        <p:nvPr/>
      </p:nvGrpSpPr>
      <p:grpSpPr>
        <a:xfrm>
          <a:off x="0" y="0"/>
          <a:ext cx="0" cy="0"/>
          <a:chOff x="0" y="0"/>
          <a:chExt cx="0" cy="0"/>
        </a:xfrm>
      </p:grpSpPr>
      <p:sp>
        <p:nvSpPr>
          <p:cNvPr id="164" name="Google Shape;164;p23"/>
          <p:cNvSpPr txBox="1"/>
          <p:nvPr>
            <p:ph type="title"/>
          </p:nvPr>
        </p:nvSpPr>
        <p:spPr>
          <a:xfrm>
            <a:off x="311725" y="461725"/>
            <a:ext cx="8520600" cy="66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Discussion:</a:t>
            </a:r>
            <a:endParaRPr/>
          </a:p>
        </p:txBody>
      </p:sp>
      <p:sp>
        <p:nvSpPr>
          <p:cNvPr id="165" name="Google Shape;165;p23"/>
          <p:cNvSpPr txBox="1"/>
          <p:nvPr/>
        </p:nvSpPr>
        <p:spPr>
          <a:xfrm>
            <a:off x="311725" y="1460375"/>
            <a:ext cx="8643900" cy="2031900"/>
          </a:xfrm>
          <a:prstGeom prst="rect">
            <a:avLst/>
          </a:prstGeom>
          <a:noFill/>
          <a:ln>
            <a:noFill/>
          </a:ln>
        </p:spPr>
        <p:txBody>
          <a:bodyPr anchorCtr="0" anchor="t" bIns="91425" lIns="91425" spcFirstLastPara="1" rIns="91425" wrap="square" tIns="91425">
            <a:spAutoFit/>
          </a:bodyPr>
          <a:lstStyle/>
          <a:p>
            <a:pPr indent="-330200" lvl="0" marL="457200" rtl="0" algn="l">
              <a:lnSpc>
                <a:spcPct val="100000"/>
              </a:lnSpc>
              <a:spcBef>
                <a:spcPts val="0"/>
              </a:spcBef>
              <a:spcAft>
                <a:spcPts val="0"/>
              </a:spcAft>
              <a:buSzPts val="1600"/>
              <a:buChar char="●"/>
            </a:pPr>
            <a:r>
              <a:rPr lang="en" sz="1600"/>
              <a:t>The hypothesis for this experiment was correct, however there was little difference of the pH levels of water in the more polluted areas of St. Johns compared to the not as polluted areas. </a:t>
            </a:r>
            <a:endParaRPr sz="1600"/>
          </a:p>
          <a:p>
            <a:pPr indent="0" lvl="0" marL="914400" rtl="0" algn="l">
              <a:lnSpc>
                <a:spcPct val="100000"/>
              </a:lnSpc>
              <a:spcBef>
                <a:spcPts val="0"/>
              </a:spcBef>
              <a:spcAft>
                <a:spcPts val="0"/>
              </a:spcAft>
              <a:buNone/>
            </a:pPr>
            <a:r>
              <a:t/>
            </a:r>
            <a:endParaRPr/>
          </a:p>
          <a:p>
            <a:pPr indent="-330200" lvl="0" marL="457200" rtl="0" algn="l">
              <a:lnSpc>
                <a:spcPct val="100000"/>
              </a:lnSpc>
              <a:spcBef>
                <a:spcPts val="0"/>
              </a:spcBef>
              <a:spcAft>
                <a:spcPts val="0"/>
              </a:spcAft>
              <a:buSzPts val="1600"/>
              <a:buChar char="●"/>
            </a:pPr>
            <a:r>
              <a:rPr lang="en" sz="1600"/>
              <a:t> In the hypothesis it stated that NL’s water will be less acidic (healthier environment), the experiment showed that to be true.</a:t>
            </a:r>
            <a:endParaRPr sz="1600"/>
          </a:p>
          <a:p>
            <a:pPr indent="0" lvl="0" marL="914400" rtl="0" algn="l">
              <a:lnSpc>
                <a:spcPct val="100000"/>
              </a:lnSpc>
              <a:spcBef>
                <a:spcPts val="0"/>
              </a:spcBef>
              <a:spcAft>
                <a:spcPts val="0"/>
              </a:spcAft>
              <a:buNone/>
            </a:pPr>
            <a:r>
              <a:t/>
            </a:r>
            <a:endParaRPr/>
          </a:p>
          <a:p>
            <a:pPr indent="0" lvl="0" marL="914400" rtl="0" algn="l">
              <a:lnSpc>
                <a:spcPct val="100000"/>
              </a:lnSpc>
              <a:spcBef>
                <a:spcPts val="0"/>
              </a:spcBef>
              <a:spcAft>
                <a:spcPts val="0"/>
              </a:spcAft>
              <a:buNone/>
            </a:pPr>
            <a:r>
              <a:t/>
            </a:r>
            <a:endParaRPr sz="1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69" name="Shape 169"/>
        <p:cNvGrpSpPr/>
        <p:nvPr/>
      </p:nvGrpSpPr>
      <p:grpSpPr>
        <a:xfrm>
          <a:off x="0" y="0"/>
          <a:ext cx="0" cy="0"/>
          <a:chOff x="0" y="0"/>
          <a:chExt cx="0" cy="0"/>
        </a:xfrm>
      </p:grpSpPr>
      <p:sp>
        <p:nvSpPr>
          <p:cNvPr id="170" name="Google Shape;170;p24"/>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Conclusion:</a:t>
            </a:r>
            <a:endParaRPr/>
          </a:p>
        </p:txBody>
      </p:sp>
      <p:sp>
        <p:nvSpPr>
          <p:cNvPr id="171" name="Google Shape;171;p24"/>
          <p:cNvSpPr txBox="1"/>
          <p:nvPr/>
        </p:nvSpPr>
        <p:spPr>
          <a:xfrm>
            <a:off x="193275" y="1557000"/>
            <a:ext cx="8579700" cy="1323600"/>
          </a:xfrm>
          <a:prstGeom prst="rect">
            <a:avLst/>
          </a:prstGeom>
          <a:noFill/>
          <a:ln>
            <a:noFill/>
          </a:ln>
        </p:spPr>
        <p:txBody>
          <a:bodyPr anchorCtr="0" anchor="t" bIns="91425" lIns="91425" spcFirstLastPara="1" rIns="91425" wrap="square" tIns="91425">
            <a:spAutoFit/>
          </a:bodyPr>
          <a:lstStyle/>
          <a:p>
            <a:pPr indent="-355600" lvl="0" marL="457200" rtl="0" algn="l">
              <a:lnSpc>
                <a:spcPct val="100000"/>
              </a:lnSpc>
              <a:spcBef>
                <a:spcPts val="0"/>
              </a:spcBef>
              <a:spcAft>
                <a:spcPts val="0"/>
              </a:spcAft>
              <a:buSzPts val="2000"/>
              <a:buChar char="●"/>
            </a:pPr>
            <a:r>
              <a:rPr lang="en" sz="2000"/>
              <a:t>In conclusion based on the results, Newfoundland’s ponds/lakes prove to be a very healthy environment, according to the results Windsor Lake showed to have the healthiest water.</a:t>
            </a:r>
            <a:endParaRPr sz="2000"/>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75" name="Shape 175"/>
        <p:cNvGrpSpPr/>
        <p:nvPr/>
      </p:nvGrpSpPr>
      <p:grpSpPr>
        <a:xfrm>
          <a:off x="0" y="0"/>
          <a:ext cx="0" cy="0"/>
          <a:chOff x="0" y="0"/>
          <a:chExt cx="0" cy="0"/>
        </a:xfrm>
      </p:grpSpPr>
      <p:sp>
        <p:nvSpPr>
          <p:cNvPr id="176" name="Google Shape;176;p2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Sources of Error:</a:t>
            </a:r>
            <a:endParaRPr/>
          </a:p>
        </p:txBody>
      </p:sp>
      <p:sp>
        <p:nvSpPr>
          <p:cNvPr id="177" name="Google Shape;177;p25"/>
          <p:cNvSpPr txBox="1"/>
          <p:nvPr/>
        </p:nvSpPr>
        <p:spPr>
          <a:xfrm>
            <a:off x="268450" y="1514050"/>
            <a:ext cx="86334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Roboto"/>
                <a:ea typeface="Roboto"/>
                <a:cs typeface="Roboto"/>
                <a:sym typeface="Roboto"/>
              </a:rPr>
              <a:t>Random Error: It was difficult to measure the pH level of the water because of the high winds shaking the water off the stick.</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 sz="1800">
                <a:latin typeface="Roboto"/>
                <a:ea typeface="Roboto"/>
                <a:cs typeface="Roboto"/>
                <a:sym typeface="Roboto"/>
              </a:rPr>
              <a:t>Parallax</a:t>
            </a:r>
            <a:r>
              <a:rPr lang="en" sz="1800">
                <a:latin typeface="Roboto"/>
                <a:ea typeface="Roboto"/>
                <a:cs typeface="Roboto"/>
                <a:sym typeface="Roboto"/>
              </a:rPr>
              <a:t> Error: It was difficult to view the colors as they were changing. This is because at different eye levels, different colors were </a:t>
            </a:r>
            <a:r>
              <a:rPr lang="en" sz="1800">
                <a:latin typeface="Roboto"/>
                <a:ea typeface="Roboto"/>
                <a:cs typeface="Roboto"/>
                <a:sym typeface="Roboto"/>
              </a:rPr>
              <a:t>visible making it harder to be accurate.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 sz="1800">
                <a:latin typeface="Roboto"/>
                <a:ea typeface="Roboto"/>
                <a:cs typeface="Roboto"/>
                <a:sym typeface="Roboto"/>
              </a:rPr>
              <a:t>Systematic Error: The error had developed when there was a realization that the pH sticks are not 100% accurate.</a:t>
            </a:r>
            <a:endParaRPr sz="1800">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81" name="Shape 181"/>
        <p:cNvGrpSpPr/>
        <p:nvPr/>
      </p:nvGrpSpPr>
      <p:grpSpPr>
        <a:xfrm>
          <a:off x="0" y="0"/>
          <a:ext cx="0" cy="0"/>
          <a:chOff x="0" y="0"/>
          <a:chExt cx="0" cy="0"/>
        </a:xfrm>
      </p:grpSpPr>
      <p:sp>
        <p:nvSpPr>
          <p:cNvPr id="182" name="Google Shape;182;p2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Acknowledgments</a:t>
            </a:r>
            <a:endParaRPr/>
          </a:p>
        </p:txBody>
      </p:sp>
      <p:sp>
        <p:nvSpPr>
          <p:cNvPr id="183" name="Google Shape;183;p26"/>
          <p:cNvSpPr txBox="1"/>
          <p:nvPr/>
        </p:nvSpPr>
        <p:spPr>
          <a:xfrm>
            <a:off x="297450" y="1561650"/>
            <a:ext cx="8520600" cy="8004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SzPts val="2000"/>
              <a:buFont typeface="Roboto"/>
              <a:buChar char="●"/>
            </a:pPr>
            <a:r>
              <a:rPr lang="en" sz="2000">
                <a:latin typeface="Roboto"/>
                <a:ea typeface="Roboto"/>
                <a:cs typeface="Roboto"/>
                <a:sym typeface="Roboto"/>
              </a:rPr>
              <a:t>Our parents </a:t>
            </a:r>
            <a:endParaRPr sz="2000">
              <a:latin typeface="Roboto"/>
              <a:ea typeface="Roboto"/>
              <a:cs typeface="Roboto"/>
              <a:sym typeface="Roboto"/>
            </a:endParaRPr>
          </a:p>
          <a:p>
            <a:pPr indent="-330200" lvl="0" marL="457200" rtl="0" algn="l">
              <a:spcBef>
                <a:spcPts val="0"/>
              </a:spcBef>
              <a:spcAft>
                <a:spcPts val="0"/>
              </a:spcAft>
              <a:buSzPts val="1600"/>
              <a:buFont typeface="Roboto"/>
              <a:buChar char="●"/>
            </a:pPr>
            <a:r>
              <a:rPr lang="en" sz="2000">
                <a:latin typeface="Roboto"/>
                <a:ea typeface="Roboto"/>
                <a:cs typeface="Roboto"/>
                <a:sym typeface="Roboto"/>
              </a:rPr>
              <a:t>Ms Heidi Kavanagh</a:t>
            </a:r>
            <a:r>
              <a:rPr lang="en" sz="1600">
                <a:latin typeface="Roboto"/>
                <a:ea typeface="Roboto"/>
                <a:cs typeface="Roboto"/>
                <a:sym typeface="Roboto"/>
              </a:rPr>
              <a:t> </a:t>
            </a:r>
            <a:endParaRPr sz="1600">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87" name="Shape 187"/>
        <p:cNvGrpSpPr/>
        <p:nvPr/>
      </p:nvGrpSpPr>
      <p:grpSpPr>
        <a:xfrm>
          <a:off x="0" y="0"/>
          <a:ext cx="0" cy="0"/>
          <a:chOff x="0" y="0"/>
          <a:chExt cx="0" cy="0"/>
        </a:xfrm>
      </p:grpSpPr>
      <p:sp>
        <p:nvSpPr>
          <p:cNvPr id="188" name="Google Shape;188;p2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References</a:t>
            </a:r>
            <a:endParaRPr/>
          </a:p>
        </p:txBody>
      </p:sp>
      <p:sp>
        <p:nvSpPr>
          <p:cNvPr id="189" name="Google Shape;189;p27"/>
          <p:cNvSpPr txBox="1"/>
          <p:nvPr/>
        </p:nvSpPr>
        <p:spPr>
          <a:xfrm>
            <a:off x="458575" y="1623600"/>
            <a:ext cx="7709100" cy="29484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1200"/>
              </a:spcBef>
              <a:spcAft>
                <a:spcPts val="0"/>
              </a:spcAft>
              <a:buSzPts val="1600"/>
              <a:buFont typeface="Roboto"/>
              <a:buChar char="●"/>
            </a:pPr>
            <a:r>
              <a:rPr lang="en"/>
              <a:t>Kazmeyer, M. (2019, November 22). Water pH &amp; Pollution. Retrieved October 29, 2020, from</a:t>
            </a:r>
            <a:r>
              <a:rPr lang="en" u="sng">
                <a:solidFill>
                  <a:srgbClr val="1155CC"/>
                </a:solidFill>
                <a:hlinkClick r:id="rId3">
                  <a:extLst>
                    <a:ext uri="{A12FA001-AC4F-418D-AE19-62706E023703}">
                      <ahyp:hlinkClr val="tx"/>
                    </a:ext>
                  </a:extLst>
                </a:hlinkClick>
              </a:rPr>
              <a:t> https://sciencing.com/water-ph-amp-pollution-5850000.html</a:t>
            </a:r>
            <a:endParaRPr/>
          </a:p>
          <a:p>
            <a:pPr indent="-330200" lvl="0" marL="457200" rtl="0" algn="l">
              <a:lnSpc>
                <a:spcPct val="115000"/>
              </a:lnSpc>
              <a:spcBef>
                <a:spcPts val="1200"/>
              </a:spcBef>
              <a:spcAft>
                <a:spcPts val="0"/>
              </a:spcAft>
              <a:buSzPts val="1600"/>
              <a:buFont typeface="Roboto"/>
              <a:buChar char="●"/>
            </a:pPr>
            <a:r>
              <a:rPr lang="en"/>
              <a:t>May 14, 2. (2020, September 02). Water Pollution: Everything You Need to Know. Retrieved October 29, 2020, from </a:t>
            </a:r>
            <a:r>
              <a:rPr lang="en" u="sng">
                <a:solidFill>
                  <a:srgbClr val="1155CC"/>
                </a:solidFill>
                <a:hlinkClick r:id="rId4">
                  <a:extLst>
                    <a:ext uri="{A12FA001-AC4F-418D-AE19-62706E023703}">
                      <ahyp:hlinkClr val="tx"/>
                    </a:ext>
                  </a:extLst>
                </a:hlinkClick>
              </a:rPr>
              <a:t>https://www.nrdc.org/stories/water-pollution-everything-you-need-know</a:t>
            </a:r>
            <a:endParaRPr sz="1500">
              <a:latin typeface="Roboto"/>
              <a:ea typeface="Roboto"/>
              <a:cs typeface="Roboto"/>
              <a:sym typeface="Roboto"/>
            </a:endParaRPr>
          </a:p>
          <a:p>
            <a:pPr indent="-323850" lvl="0" marL="457200" rtl="0" algn="l">
              <a:lnSpc>
                <a:spcPct val="115000"/>
              </a:lnSpc>
              <a:spcBef>
                <a:spcPts val="1200"/>
              </a:spcBef>
              <a:spcAft>
                <a:spcPts val="0"/>
              </a:spcAft>
              <a:buSzPts val="1500"/>
              <a:buFont typeface="Roboto"/>
              <a:buChar char="●"/>
            </a:pPr>
            <a:r>
              <a:rPr lang="en"/>
              <a:t>Lewis, R. C. (2014, May 13).</a:t>
            </a:r>
            <a:r>
              <a:rPr lang="en" sz="1500"/>
              <a:t> </a:t>
            </a:r>
            <a:r>
              <a:rPr i="1" lang="en" sz="1500"/>
              <a:t>S</a:t>
            </a:r>
            <a:r>
              <a:rPr lang="en"/>
              <a:t>tudy is first to examine pollution sources between urban and rural air in the Midwest. </a:t>
            </a:r>
            <a:r>
              <a:rPr lang="en" u="sng">
                <a:solidFill>
                  <a:srgbClr val="1155CC"/>
                </a:solidFill>
                <a:hlinkClick r:id="rId5">
                  <a:extLst>
                    <a:ext uri="{A12FA001-AC4F-418D-AE19-62706E023703}">
                      <ahyp:hlinkClr val="tx"/>
                    </a:ext>
                  </a:extLst>
                </a:hlinkClick>
              </a:rPr>
              <a:t>https://phys.org/news/2014-05-pollution-sources-urban-rural-air.html. </a:t>
            </a:r>
            <a:endParaRPr/>
          </a:p>
          <a:p>
            <a:pPr indent="0" lvl="0" marL="457200" rtl="0" algn="l">
              <a:lnSpc>
                <a:spcPct val="115000"/>
              </a:lnSpc>
              <a:spcBef>
                <a:spcPts val="1200"/>
              </a:spcBef>
              <a:spcAft>
                <a:spcPts val="1200"/>
              </a:spcAft>
              <a:buNone/>
            </a:pPr>
            <a:r>
              <a:t/>
            </a:r>
            <a:endParaRPr sz="1500">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