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C7C2ED1-7B23-4FD5-B964-5FF96619F344}">
  <a:tblStyle styleId="{8C7C2ED1-7B23-4FD5-B964-5FF96619F34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d2c35dd39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d2c35dd39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d2c35dd39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d2c35dd39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cd5aa9dc70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cd5aa9dc70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d2c35dd394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d2c35dd394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d2c35dd394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d2c35dd394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d00f4bf647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d00f4bf647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d00f4bf647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d00f4bf647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cd5aa9dc70_1_17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cd5aa9dc70_1_1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cd5aa9dc70_1_17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cd5aa9dc70_1_1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d2c35dd39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d2c35dd39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d385fe5c33_1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d385fe5c33_1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d2c35dd394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d2c35dd39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d2c35dd394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d2c35dd394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d2c35dd39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d2c35dd39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d00f4bf647_4_18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d00f4bf647_4_18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_3">
    <p:bg>
      <p:bgPr>
        <a:solidFill>
          <a:srgbClr val="FFFFFF"/>
        </a:solidFill>
      </p:bgPr>
    </p:bg>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p:nvPr/>
        </p:nvSpPr>
        <p:spPr>
          <a:xfrm>
            <a:off x="0" y="1714500"/>
            <a:ext cx="9144000" cy="3429000"/>
          </a:xfrm>
          <a:prstGeom prst="rect">
            <a:avLst/>
          </a:prstGeom>
          <a:solidFill>
            <a:srgbClr val="FFEB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3"/>
          <p:cNvSpPr/>
          <p:nvPr/>
        </p:nvSpPr>
        <p:spPr>
          <a:xfrm>
            <a:off x="6781950" y="1912100"/>
            <a:ext cx="1914000" cy="350700"/>
          </a:xfrm>
          <a:prstGeom prst="rect">
            <a:avLst/>
          </a:prstGeom>
          <a:solidFill>
            <a:srgbClr val="FFEBEE"/>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3"/>
          <p:cNvSpPr/>
          <p:nvPr/>
        </p:nvSpPr>
        <p:spPr>
          <a:xfrm>
            <a:off x="4626100" y="1912100"/>
            <a:ext cx="1914000" cy="350700"/>
          </a:xfrm>
          <a:prstGeom prst="rect">
            <a:avLst/>
          </a:prstGeom>
          <a:solidFill>
            <a:srgbClr val="FFEBEE"/>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2470258" y="1912100"/>
            <a:ext cx="1914000" cy="350700"/>
          </a:xfrm>
          <a:prstGeom prst="rect">
            <a:avLst/>
          </a:prstGeom>
          <a:solidFill>
            <a:srgbClr val="FFEBEE"/>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304800" y="1912100"/>
            <a:ext cx="1914000" cy="350700"/>
          </a:xfrm>
          <a:prstGeom prst="rect">
            <a:avLst/>
          </a:prstGeom>
          <a:solidFill>
            <a:srgbClr val="FFEBEE"/>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txBox="1"/>
          <p:nvPr/>
        </p:nvSpPr>
        <p:spPr>
          <a:xfrm>
            <a:off x="381000" y="1971200"/>
            <a:ext cx="259500" cy="2325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en" sz="1400">
                <a:solidFill>
                  <a:srgbClr val="434343"/>
                </a:solidFill>
              </a:rPr>
              <a:t>1</a:t>
            </a:r>
            <a:endParaRPr sz="1400">
              <a:solidFill>
                <a:srgbClr val="434343"/>
              </a:solidFill>
            </a:endParaRPr>
          </a:p>
        </p:txBody>
      </p:sp>
      <p:sp>
        <p:nvSpPr>
          <p:cNvPr id="58" name="Google Shape;58;p13"/>
          <p:cNvSpPr txBox="1"/>
          <p:nvPr/>
        </p:nvSpPr>
        <p:spPr>
          <a:xfrm>
            <a:off x="2541660" y="1971200"/>
            <a:ext cx="259500" cy="2325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en" sz="1400">
                <a:solidFill>
                  <a:srgbClr val="434343"/>
                </a:solidFill>
              </a:rPr>
              <a:t>2</a:t>
            </a:r>
            <a:endParaRPr sz="1400">
              <a:solidFill>
                <a:srgbClr val="434343"/>
              </a:solidFill>
            </a:endParaRPr>
          </a:p>
        </p:txBody>
      </p:sp>
      <p:sp>
        <p:nvSpPr>
          <p:cNvPr id="59" name="Google Shape;59;p13"/>
          <p:cNvSpPr txBox="1"/>
          <p:nvPr/>
        </p:nvSpPr>
        <p:spPr>
          <a:xfrm>
            <a:off x="4699910" y="1971200"/>
            <a:ext cx="259500" cy="2325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en" sz="1400">
                <a:solidFill>
                  <a:srgbClr val="434343"/>
                </a:solidFill>
              </a:rPr>
              <a:t>3</a:t>
            </a:r>
            <a:endParaRPr sz="1400">
              <a:solidFill>
                <a:srgbClr val="434343"/>
              </a:solidFill>
            </a:endParaRPr>
          </a:p>
        </p:txBody>
      </p:sp>
      <p:sp>
        <p:nvSpPr>
          <p:cNvPr id="60" name="Google Shape;60;p13"/>
          <p:cNvSpPr txBox="1"/>
          <p:nvPr/>
        </p:nvSpPr>
        <p:spPr>
          <a:xfrm>
            <a:off x="6858160" y="1971200"/>
            <a:ext cx="259500" cy="2325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en" sz="1400">
                <a:solidFill>
                  <a:srgbClr val="434343"/>
                </a:solidFill>
              </a:rPr>
              <a:t>4</a:t>
            </a:r>
            <a:endParaRPr sz="1400">
              <a:solidFill>
                <a:srgbClr val="434343"/>
              </a:solidFill>
            </a:endParaRPr>
          </a:p>
        </p:txBody>
      </p:sp>
      <p:sp>
        <p:nvSpPr>
          <p:cNvPr id="61" name="Google Shape;61;p13"/>
          <p:cNvSpPr txBox="1"/>
          <p:nvPr>
            <p:ph type="title"/>
          </p:nvPr>
        </p:nvSpPr>
        <p:spPr>
          <a:xfrm>
            <a:off x="304800" y="502075"/>
            <a:ext cx="8550900" cy="10074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None/>
              <a:defRPr b="1" sz="2800">
                <a:solidFill>
                  <a:srgbClr val="434343"/>
                </a:solidFill>
              </a:defRPr>
            </a:lvl1pPr>
            <a:lvl2pPr lvl="1" algn="l">
              <a:lnSpc>
                <a:spcPct val="100000"/>
              </a:lnSpc>
              <a:spcBef>
                <a:spcPts val="0"/>
              </a:spcBef>
              <a:spcAft>
                <a:spcPts val="0"/>
              </a:spcAft>
              <a:buNone/>
              <a:defRPr b="1" sz="2800">
                <a:solidFill>
                  <a:srgbClr val="434343"/>
                </a:solidFill>
              </a:defRPr>
            </a:lvl2pPr>
            <a:lvl3pPr lvl="2" algn="l">
              <a:lnSpc>
                <a:spcPct val="100000"/>
              </a:lnSpc>
              <a:spcBef>
                <a:spcPts val="0"/>
              </a:spcBef>
              <a:spcAft>
                <a:spcPts val="0"/>
              </a:spcAft>
              <a:buNone/>
              <a:defRPr b="1" sz="2800">
                <a:solidFill>
                  <a:srgbClr val="434343"/>
                </a:solidFill>
              </a:defRPr>
            </a:lvl3pPr>
            <a:lvl4pPr lvl="3" algn="l">
              <a:lnSpc>
                <a:spcPct val="100000"/>
              </a:lnSpc>
              <a:spcBef>
                <a:spcPts val="0"/>
              </a:spcBef>
              <a:spcAft>
                <a:spcPts val="0"/>
              </a:spcAft>
              <a:buNone/>
              <a:defRPr b="1" sz="2800">
                <a:solidFill>
                  <a:srgbClr val="434343"/>
                </a:solidFill>
              </a:defRPr>
            </a:lvl4pPr>
            <a:lvl5pPr lvl="4" algn="l">
              <a:lnSpc>
                <a:spcPct val="100000"/>
              </a:lnSpc>
              <a:spcBef>
                <a:spcPts val="0"/>
              </a:spcBef>
              <a:spcAft>
                <a:spcPts val="0"/>
              </a:spcAft>
              <a:buNone/>
              <a:defRPr b="1" sz="2800">
                <a:solidFill>
                  <a:srgbClr val="434343"/>
                </a:solidFill>
              </a:defRPr>
            </a:lvl5pPr>
            <a:lvl6pPr lvl="5" algn="l">
              <a:lnSpc>
                <a:spcPct val="100000"/>
              </a:lnSpc>
              <a:spcBef>
                <a:spcPts val="0"/>
              </a:spcBef>
              <a:spcAft>
                <a:spcPts val="0"/>
              </a:spcAft>
              <a:buNone/>
              <a:defRPr b="1" sz="2800">
                <a:solidFill>
                  <a:srgbClr val="434343"/>
                </a:solidFill>
              </a:defRPr>
            </a:lvl6pPr>
            <a:lvl7pPr lvl="6" algn="l">
              <a:lnSpc>
                <a:spcPct val="100000"/>
              </a:lnSpc>
              <a:spcBef>
                <a:spcPts val="0"/>
              </a:spcBef>
              <a:spcAft>
                <a:spcPts val="0"/>
              </a:spcAft>
              <a:buNone/>
              <a:defRPr b="1" sz="2800">
                <a:solidFill>
                  <a:srgbClr val="434343"/>
                </a:solidFill>
              </a:defRPr>
            </a:lvl7pPr>
            <a:lvl8pPr lvl="7" algn="l">
              <a:lnSpc>
                <a:spcPct val="100000"/>
              </a:lnSpc>
              <a:spcBef>
                <a:spcPts val="0"/>
              </a:spcBef>
              <a:spcAft>
                <a:spcPts val="0"/>
              </a:spcAft>
              <a:buNone/>
              <a:defRPr b="1" sz="2800">
                <a:solidFill>
                  <a:srgbClr val="434343"/>
                </a:solidFill>
              </a:defRPr>
            </a:lvl8pPr>
            <a:lvl9pPr lvl="8" algn="l">
              <a:lnSpc>
                <a:spcPct val="100000"/>
              </a:lnSpc>
              <a:spcBef>
                <a:spcPts val="0"/>
              </a:spcBef>
              <a:spcAft>
                <a:spcPts val="0"/>
              </a:spcAft>
              <a:buNone/>
              <a:defRPr b="1" sz="2800">
                <a:solidFill>
                  <a:srgbClr val="434343"/>
                </a:solidFill>
              </a:defRPr>
            </a:lvl9pPr>
          </a:lstStyle>
          <a:p/>
        </p:txBody>
      </p:sp>
      <p:sp>
        <p:nvSpPr>
          <p:cNvPr id="62" name="Google Shape;62;p13"/>
          <p:cNvSpPr txBox="1"/>
          <p:nvPr>
            <p:ph idx="1" type="body"/>
          </p:nvPr>
        </p:nvSpPr>
        <p:spPr>
          <a:xfrm>
            <a:off x="304725" y="2370400"/>
            <a:ext cx="1914000" cy="2205300"/>
          </a:xfrm>
          <a:prstGeom prst="rect">
            <a:avLst/>
          </a:prstGeom>
          <a:noFill/>
        </p:spPr>
        <p:txBody>
          <a:bodyPr anchorCtr="0" anchor="t" bIns="91425" lIns="91425" spcFirstLastPara="1" rIns="91425" wrap="square" tIns="91425">
            <a:normAutofit/>
          </a:bodyPr>
          <a:lstStyle>
            <a:lvl1pPr indent="-304800" lvl="0" marL="457200" algn="l">
              <a:lnSpc>
                <a:spcPct val="115000"/>
              </a:lnSpc>
              <a:spcBef>
                <a:spcPts val="0"/>
              </a:spcBef>
              <a:spcAft>
                <a:spcPts val="0"/>
              </a:spcAft>
              <a:buClr>
                <a:srgbClr val="434343"/>
              </a:buClr>
              <a:buSzPts val="1200"/>
              <a:buChar char="●"/>
              <a:defRPr sz="1200">
                <a:solidFill>
                  <a:srgbClr val="434343"/>
                </a:solidFill>
              </a:defRPr>
            </a:lvl1pPr>
            <a:lvl2pPr indent="-304800" lvl="1" marL="914400" algn="l">
              <a:lnSpc>
                <a:spcPct val="115000"/>
              </a:lnSpc>
              <a:spcBef>
                <a:spcPts val="0"/>
              </a:spcBef>
              <a:spcAft>
                <a:spcPts val="0"/>
              </a:spcAft>
              <a:buClr>
                <a:srgbClr val="434343"/>
              </a:buClr>
              <a:buSzPts val="1200"/>
              <a:buChar char="○"/>
              <a:defRPr sz="1200">
                <a:solidFill>
                  <a:srgbClr val="434343"/>
                </a:solidFill>
              </a:defRPr>
            </a:lvl2pPr>
            <a:lvl3pPr indent="-304800" lvl="2" marL="1371600" algn="l">
              <a:lnSpc>
                <a:spcPct val="115000"/>
              </a:lnSpc>
              <a:spcBef>
                <a:spcPts val="0"/>
              </a:spcBef>
              <a:spcAft>
                <a:spcPts val="0"/>
              </a:spcAft>
              <a:buClr>
                <a:srgbClr val="434343"/>
              </a:buClr>
              <a:buSzPts val="1200"/>
              <a:buChar char="■"/>
              <a:defRPr sz="1200">
                <a:solidFill>
                  <a:srgbClr val="434343"/>
                </a:solidFill>
              </a:defRPr>
            </a:lvl3pPr>
            <a:lvl4pPr indent="-304800" lvl="3" marL="1828800" algn="l">
              <a:lnSpc>
                <a:spcPct val="115000"/>
              </a:lnSpc>
              <a:spcBef>
                <a:spcPts val="0"/>
              </a:spcBef>
              <a:spcAft>
                <a:spcPts val="0"/>
              </a:spcAft>
              <a:buClr>
                <a:srgbClr val="434343"/>
              </a:buClr>
              <a:buSzPts val="1200"/>
              <a:buChar char="●"/>
              <a:defRPr sz="1200">
                <a:solidFill>
                  <a:srgbClr val="434343"/>
                </a:solidFill>
              </a:defRPr>
            </a:lvl4pPr>
            <a:lvl5pPr indent="-304800" lvl="4" marL="2286000" algn="l">
              <a:lnSpc>
                <a:spcPct val="115000"/>
              </a:lnSpc>
              <a:spcBef>
                <a:spcPts val="0"/>
              </a:spcBef>
              <a:spcAft>
                <a:spcPts val="0"/>
              </a:spcAft>
              <a:buClr>
                <a:srgbClr val="434343"/>
              </a:buClr>
              <a:buSzPts val="1200"/>
              <a:buChar char="○"/>
              <a:defRPr sz="1200">
                <a:solidFill>
                  <a:srgbClr val="434343"/>
                </a:solidFill>
              </a:defRPr>
            </a:lvl5pPr>
            <a:lvl6pPr indent="-304800" lvl="5" marL="2743200" algn="l">
              <a:lnSpc>
                <a:spcPct val="115000"/>
              </a:lnSpc>
              <a:spcBef>
                <a:spcPts val="0"/>
              </a:spcBef>
              <a:spcAft>
                <a:spcPts val="0"/>
              </a:spcAft>
              <a:buClr>
                <a:srgbClr val="434343"/>
              </a:buClr>
              <a:buSzPts val="1200"/>
              <a:buChar char="■"/>
              <a:defRPr sz="1200">
                <a:solidFill>
                  <a:srgbClr val="434343"/>
                </a:solidFill>
              </a:defRPr>
            </a:lvl6pPr>
            <a:lvl7pPr indent="-304800" lvl="6" marL="3200400" algn="l">
              <a:lnSpc>
                <a:spcPct val="115000"/>
              </a:lnSpc>
              <a:spcBef>
                <a:spcPts val="0"/>
              </a:spcBef>
              <a:spcAft>
                <a:spcPts val="0"/>
              </a:spcAft>
              <a:buClr>
                <a:srgbClr val="434343"/>
              </a:buClr>
              <a:buSzPts val="1200"/>
              <a:buChar char="●"/>
              <a:defRPr sz="1200">
                <a:solidFill>
                  <a:srgbClr val="434343"/>
                </a:solidFill>
              </a:defRPr>
            </a:lvl7pPr>
            <a:lvl8pPr indent="-304800" lvl="7" marL="3657600" algn="l">
              <a:lnSpc>
                <a:spcPct val="115000"/>
              </a:lnSpc>
              <a:spcBef>
                <a:spcPts val="0"/>
              </a:spcBef>
              <a:spcAft>
                <a:spcPts val="0"/>
              </a:spcAft>
              <a:buClr>
                <a:srgbClr val="434343"/>
              </a:buClr>
              <a:buSzPts val="1200"/>
              <a:buChar char="○"/>
              <a:defRPr sz="1200">
                <a:solidFill>
                  <a:srgbClr val="434343"/>
                </a:solidFill>
              </a:defRPr>
            </a:lvl8pPr>
            <a:lvl9pPr indent="-304800" lvl="8" marL="4114800" algn="l">
              <a:lnSpc>
                <a:spcPct val="115000"/>
              </a:lnSpc>
              <a:spcBef>
                <a:spcPts val="0"/>
              </a:spcBef>
              <a:spcAft>
                <a:spcPts val="0"/>
              </a:spcAft>
              <a:buClr>
                <a:srgbClr val="434343"/>
              </a:buClr>
              <a:buSzPts val="1200"/>
              <a:buChar char="■"/>
              <a:defRPr sz="1200">
                <a:solidFill>
                  <a:srgbClr val="434343"/>
                </a:solidFill>
              </a:defRPr>
            </a:lvl9pPr>
          </a:lstStyle>
          <a:p/>
        </p:txBody>
      </p:sp>
      <p:sp>
        <p:nvSpPr>
          <p:cNvPr id="63" name="Google Shape;63;p13"/>
          <p:cNvSpPr txBox="1"/>
          <p:nvPr>
            <p:ph idx="2" type="body"/>
          </p:nvPr>
        </p:nvSpPr>
        <p:spPr>
          <a:xfrm>
            <a:off x="2470250" y="2370400"/>
            <a:ext cx="1914000" cy="2205300"/>
          </a:xfrm>
          <a:prstGeom prst="rect">
            <a:avLst/>
          </a:prstGeom>
          <a:noFill/>
        </p:spPr>
        <p:txBody>
          <a:bodyPr anchorCtr="0" anchor="t" bIns="91425" lIns="91425" spcFirstLastPara="1" rIns="91425" wrap="square" tIns="91425">
            <a:normAutofit/>
          </a:bodyPr>
          <a:lstStyle>
            <a:lvl1pPr indent="-304800" lvl="0" marL="457200" algn="l">
              <a:lnSpc>
                <a:spcPct val="115000"/>
              </a:lnSpc>
              <a:spcBef>
                <a:spcPts val="0"/>
              </a:spcBef>
              <a:spcAft>
                <a:spcPts val="0"/>
              </a:spcAft>
              <a:buClr>
                <a:srgbClr val="434343"/>
              </a:buClr>
              <a:buSzPts val="1200"/>
              <a:buChar char="●"/>
              <a:defRPr sz="1200">
                <a:solidFill>
                  <a:srgbClr val="434343"/>
                </a:solidFill>
              </a:defRPr>
            </a:lvl1pPr>
            <a:lvl2pPr indent="-304800" lvl="1" marL="914400" algn="l">
              <a:lnSpc>
                <a:spcPct val="115000"/>
              </a:lnSpc>
              <a:spcBef>
                <a:spcPts val="0"/>
              </a:spcBef>
              <a:spcAft>
                <a:spcPts val="0"/>
              </a:spcAft>
              <a:buClr>
                <a:srgbClr val="434343"/>
              </a:buClr>
              <a:buSzPts val="1200"/>
              <a:buChar char="○"/>
              <a:defRPr sz="1200">
                <a:solidFill>
                  <a:srgbClr val="434343"/>
                </a:solidFill>
              </a:defRPr>
            </a:lvl2pPr>
            <a:lvl3pPr indent="-304800" lvl="2" marL="1371600" algn="l">
              <a:lnSpc>
                <a:spcPct val="115000"/>
              </a:lnSpc>
              <a:spcBef>
                <a:spcPts val="0"/>
              </a:spcBef>
              <a:spcAft>
                <a:spcPts val="0"/>
              </a:spcAft>
              <a:buClr>
                <a:srgbClr val="434343"/>
              </a:buClr>
              <a:buSzPts val="1200"/>
              <a:buChar char="■"/>
              <a:defRPr sz="1200">
                <a:solidFill>
                  <a:srgbClr val="434343"/>
                </a:solidFill>
              </a:defRPr>
            </a:lvl3pPr>
            <a:lvl4pPr indent="-304800" lvl="3" marL="1828800" algn="l">
              <a:lnSpc>
                <a:spcPct val="115000"/>
              </a:lnSpc>
              <a:spcBef>
                <a:spcPts val="0"/>
              </a:spcBef>
              <a:spcAft>
                <a:spcPts val="0"/>
              </a:spcAft>
              <a:buClr>
                <a:srgbClr val="434343"/>
              </a:buClr>
              <a:buSzPts val="1200"/>
              <a:buChar char="●"/>
              <a:defRPr sz="1200">
                <a:solidFill>
                  <a:srgbClr val="434343"/>
                </a:solidFill>
              </a:defRPr>
            </a:lvl4pPr>
            <a:lvl5pPr indent="-304800" lvl="4" marL="2286000" algn="l">
              <a:lnSpc>
                <a:spcPct val="115000"/>
              </a:lnSpc>
              <a:spcBef>
                <a:spcPts val="0"/>
              </a:spcBef>
              <a:spcAft>
                <a:spcPts val="0"/>
              </a:spcAft>
              <a:buClr>
                <a:srgbClr val="434343"/>
              </a:buClr>
              <a:buSzPts val="1200"/>
              <a:buChar char="○"/>
              <a:defRPr sz="1200">
                <a:solidFill>
                  <a:srgbClr val="434343"/>
                </a:solidFill>
              </a:defRPr>
            </a:lvl5pPr>
            <a:lvl6pPr indent="-304800" lvl="5" marL="2743200" algn="l">
              <a:lnSpc>
                <a:spcPct val="115000"/>
              </a:lnSpc>
              <a:spcBef>
                <a:spcPts val="0"/>
              </a:spcBef>
              <a:spcAft>
                <a:spcPts val="0"/>
              </a:spcAft>
              <a:buClr>
                <a:srgbClr val="434343"/>
              </a:buClr>
              <a:buSzPts val="1200"/>
              <a:buChar char="■"/>
              <a:defRPr sz="1200">
                <a:solidFill>
                  <a:srgbClr val="434343"/>
                </a:solidFill>
              </a:defRPr>
            </a:lvl6pPr>
            <a:lvl7pPr indent="-304800" lvl="6" marL="3200400" algn="l">
              <a:lnSpc>
                <a:spcPct val="115000"/>
              </a:lnSpc>
              <a:spcBef>
                <a:spcPts val="0"/>
              </a:spcBef>
              <a:spcAft>
                <a:spcPts val="0"/>
              </a:spcAft>
              <a:buClr>
                <a:srgbClr val="434343"/>
              </a:buClr>
              <a:buSzPts val="1200"/>
              <a:buChar char="●"/>
              <a:defRPr sz="1200">
                <a:solidFill>
                  <a:srgbClr val="434343"/>
                </a:solidFill>
              </a:defRPr>
            </a:lvl7pPr>
            <a:lvl8pPr indent="-304800" lvl="7" marL="3657600" algn="l">
              <a:lnSpc>
                <a:spcPct val="115000"/>
              </a:lnSpc>
              <a:spcBef>
                <a:spcPts val="0"/>
              </a:spcBef>
              <a:spcAft>
                <a:spcPts val="0"/>
              </a:spcAft>
              <a:buClr>
                <a:srgbClr val="434343"/>
              </a:buClr>
              <a:buSzPts val="1200"/>
              <a:buChar char="○"/>
              <a:defRPr sz="1200">
                <a:solidFill>
                  <a:srgbClr val="434343"/>
                </a:solidFill>
              </a:defRPr>
            </a:lvl8pPr>
            <a:lvl9pPr indent="-304800" lvl="8" marL="4114800" algn="l">
              <a:lnSpc>
                <a:spcPct val="115000"/>
              </a:lnSpc>
              <a:spcBef>
                <a:spcPts val="0"/>
              </a:spcBef>
              <a:spcAft>
                <a:spcPts val="0"/>
              </a:spcAft>
              <a:buClr>
                <a:srgbClr val="434343"/>
              </a:buClr>
              <a:buSzPts val="1200"/>
              <a:buChar char="■"/>
              <a:defRPr sz="1200">
                <a:solidFill>
                  <a:srgbClr val="434343"/>
                </a:solidFill>
              </a:defRPr>
            </a:lvl9pPr>
          </a:lstStyle>
          <a:p/>
        </p:txBody>
      </p:sp>
      <p:sp>
        <p:nvSpPr>
          <p:cNvPr id="64" name="Google Shape;64;p13"/>
          <p:cNvSpPr txBox="1"/>
          <p:nvPr>
            <p:ph idx="3" type="body"/>
          </p:nvPr>
        </p:nvSpPr>
        <p:spPr>
          <a:xfrm>
            <a:off x="4635775" y="2370400"/>
            <a:ext cx="1914000" cy="2205300"/>
          </a:xfrm>
          <a:prstGeom prst="rect">
            <a:avLst/>
          </a:prstGeom>
          <a:noFill/>
        </p:spPr>
        <p:txBody>
          <a:bodyPr anchorCtr="0" anchor="t" bIns="91425" lIns="91425" spcFirstLastPara="1" rIns="91425" wrap="square" tIns="91425">
            <a:normAutofit/>
          </a:bodyPr>
          <a:lstStyle>
            <a:lvl1pPr indent="-304800" lvl="0" marL="457200" algn="l">
              <a:lnSpc>
                <a:spcPct val="115000"/>
              </a:lnSpc>
              <a:spcBef>
                <a:spcPts val="0"/>
              </a:spcBef>
              <a:spcAft>
                <a:spcPts val="0"/>
              </a:spcAft>
              <a:buClr>
                <a:srgbClr val="434343"/>
              </a:buClr>
              <a:buSzPts val="1200"/>
              <a:buChar char="●"/>
              <a:defRPr sz="1200">
                <a:solidFill>
                  <a:srgbClr val="434343"/>
                </a:solidFill>
              </a:defRPr>
            </a:lvl1pPr>
            <a:lvl2pPr indent="-304800" lvl="1" marL="914400" algn="l">
              <a:lnSpc>
                <a:spcPct val="115000"/>
              </a:lnSpc>
              <a:spcBef>
                <a:spcPts val="0"/>
              </a:spcBef>
              <a:spcAft>
                <a:spcPts val="0"/>
              </a:spcAft>
              <a:buClr>
                <a:srgbClr val="434343"/>
              </a:buClr>
              <a:buSzPts val="1200"/>
              <a:buChar char="○"/>
              <a:defRPr sz="1200">
                <a:solidFill>
                  <a:srgbClr val="434343"/>
                </a:solidFill>
              </a:defRPr>
            </a:lvl2pPr>
            <a:lvl3pPr indent="-304800" lvl="2" marL="1371600" algn="l">
              <a:lnSpc>
                <a:spcPct val="115000"/>
              </a:lnSpc>
              <a:spcBef>
                <a:spcPts val="0"/>
              </a:spcBef>
              <a:spcAft>
                <a:spcPts val="0"/>
              </a:spcAft>
              <a:buClr>
                <a:srgbClr val="434343"/>
              </a:buClr>
              <a:buSzPts val="1200"/>
              <a:buChar char="■"/>
              <a:defRPr sz="1200">
                <a:solidFill>
                  <a:srgbClr val="434343"/>
                </a:solidFill>
              </a:defRPr>
            </a:lvl3pPr>
            <a:lvl4pPr indent="-304800" lvl="3" marL="1828800" algn="l">
              <a:lnSpc>
                <a:spcPct val="115000"/>
              </a:lnSpc>
              <a:spcBef>
                <a:spcPts val="0"/>
              </a:spcBef>
              <a:spcAft>
                <a:spcPts val="0"/>
              </a:spcAft>
              <a:buClr>
                <a:srgbClr val="434343"/>
              </a:buClr>
              <a:buSzPts val="1200"/>
              <a:buChar char="●"/>
              <a:defRPr sz="1200">
                <a:solidFill>
                  <a:srgbClr val="434343"/>
                </a:solidFill>
              </a:defRPr>
            </a:lvl4pPr>
            <a:lvl5pPr indent="-304800" lvl="4" marL="2286000" algn="l">
              <a:lnSpc>
                <a:spcPct val="115000"/>
              </a:lnSpc>
              <a:spcBef>
                <a:spcPts val="0"/>
              </a:spcBef>
              <a:spcAft>
                <a:spcPts val="0"/>
              </a:spcAft>
              <a:buClr>
                <a:srgbClr val="434343"/>
              </a:buClr>
              <a:buSzPts val="1200"/>
              <a:buChar char="○"/>
              <a:defRPr sz="1200">
                <a:solidFill>
                  <a:srgbClr val="434343"/>
                </a:solidFill>
              </a:defRPr>
            </a:lvl5pPr>
            <a:lvl6pPr indent="-304800" lvl="5" marL="2743200" algn="l">
              <a:lnSpc>
                <a:spcPct val="115000"/>
              </a:lnSpc>
              <a:spcBef>
                <a:spcPts val="0"/>
              </a:spcBef>
              <a:spcAft>
                <a:spcPts val="0"/>
              </a:spcAft>
              <a:buClr>
                <a:srgbClr val="434343"/>
              </a:buClr>
              <a:buSzPts val="1200"/>
              <a:buChar char="■"/>
              <a:defRPr sz="1200">
                <a:solidFill>
                  <a:srgbClr val="434343"/>
                </a:solidFill>
              </a:defRPr>
            </a:lvl6pPr>
            <a:lvl7pPr indent="-304800" lvl="6" marL="3200400" algn="l">
              <a:lnSpc>
                <a:spcPct val="115000"/>
              </a:lnSpc>
              <a:spcBef>
                <a:spcPts val="0"/>
              </a:spcBef>
              <a:spcAft>
                <a:spcPts val="0"/>
              </a:spcAft>
              <a:buClr>
                <a:srgbClr val="434343"/>
              </a:buClr>
              <a:buSzPts val="1200"/>
              <a:buChar char="●"/>
              <a:defRPr sz="1200">
                <a:solidFill>
                  <a:srgbClr val="434343"/>
                </a:solidFill>
              </a:defRPr>
            </a:lvl7pPr>
            <a:lvl8pPr indent="-304800" lvl="7" marL="3657600" algn="l">
              <a:lnSpc>
                <a:spcPct val="115000"/>
              </a:lnSpc>
              <a:spcBef>
                <a:spcPts val="0"/>
              </a:spcBef>
              <a:spcAft>
                <a:spcPts val="0"/>
              </a:spcAft>
              <a:buClr>
                <a:srgbClr val="434343"/>
              </a:buClr>
              <a:buSzPts val="1200"/>
              <a:buChar char="○"/>
              <a:defRPr sz="1200">
                <a:solidFill>
                  <a:srgbClr val="434343"/>
                </a:solidFill>
              </a:defRPr>
            </a:lvl8pPr>
            <a:lvl9pPr indent="-304800" lvl="8" marL="4114800" algn="l">
              <a:lnSpc>
                <a:spcPct val="115000"/>
              </a:lnSpc>
              <a:spcBef>
                <a:spcPts val="0"/>
              </a:spcBef>
              <a:spcAft>
                <a:spcPts val="0"/>
              </a:spcAft>
              <a:buClr>
                <a:srgbClr val="434343"/>
              </a:buClr>
              <a:buSzPts val="1200"/>
              <a:buChar char="■"/>
              <a:defRPr sz="1200">
                <a:solidFill>
                  <a:srgbClr val="434343"/>
                </a:solidFill>
              </a:defRPr>
            </a:lvl9pPr>
          </a:lstStyle>
          <a:p/>
        </p:txBody>
      </p:sp>
      <p:sp>
        <p:nvSpPr>
          <p:cNvPr id="65" name="Google Shape;65;p13"/>
          <p:cNvSpPr txBox="1"/>
          <p:nvPr>
            <p:ph idx="4" type="body"/>
          </p:nvPr>
        </p:nvSpPr>
        <p:spPr>
          <a:xfrm>
            <a:off x="6781950" y="2370400"/>
            <a:ext cx="1914000" cy="2205300"/>
          </a:xfrm>
          <a:prstGeom prst="rect">
            <a:avLst/>
          </a:prstGeom>
          <a:noFill/>
        </p:spPr>
        <p:txBody>
          <a:bodyPr anchorCtr="0" anchor="t" bIns="91425" lIns="91425" spcFirstLastPara="1" rIns="91425" wrap="square" tIns="91425">
            <a:normAutofit/>
          </a:bodyPr>
          <a:lstStyle>
            <a:lvl1pPr indent="-304800" lvl="0" marL="457200" algn="l">
              <a:lnSpc>
                <a:spcPct val="115000"/>
              </a:lnSpc>
              <a:spcBef>
                <a:spcPts val="0"/>
              </a:spcBef>
              <a:spcAft>
                <a:spcPts val="0"/>
              </a:spcAft>
              <a:buClr>
                <a:srgbClr val="434343"/>
              </a:buClr>
              <a:buSzPts val="1200"/>
              <a:buChar char="●"/>
              <a:defRPr sz="1200">
                <a:solidFill>
                  <a:srgbClr val="434343"/>
                </a:solidFill>
              </a:defRPr>
            </a:lvl1pPr>
            <a:lvl2pPr indent="-304800" lvl="1" marL="914400" algn="l">
              <a:lnSpc>
                <a:spcPct val="115000"/>
              </a:lnSpc>
              <a:spcBef>
                <a:spcPts val="0"/>
              </a:spcBef>
              <a:spcAft>
                <a:spcPts val="0"/>
              </a:spcAft>
              <a:buClr>
                <a:srgbClr val="434343"/>
              </a:buClr>
              <a:buSzPts val="1200"/>
              <a:buChar char="○"/>
              <a:defRPr sz="1200">
                <a:solidFill>
                  <a:srgbClr val="434343"/>
                </a:solidFill>
              </a:defRPr>
            </a:lvl2pPr>
            <a:lvl3pPr indent="-304800" lvl="2" marL="1371600" algn="l">
              <a:lnSpc>
                <a:spcPct val="115000"/>
              </a:lnSpc>
              <a:spcBef>
                <a:spcPts val="0"/>
              </a:spcBef>
              <a:spcAft>
                <a:spcPts val="0"/>
              </a:spcAft>
              <a:buClr>
                <a:srgbClr val="434343"/>
              </a:buClr>
              <a:buSzPts val="1200"/>
              <a:buChar char="■"/>
              <a:defRPr sz="1200">
                <a:solidFill>
                  <a:srgbClr val="434343"/>
                </a:solidFill>
              </a:defRPr>
            </a:lvl3pPr>
            <a:lvl4pPr indent="-304800" lvl="3" marL="1828800" algn="l">
              <a:lnSpc>
                <a:spcPct val="115000"/>
              </a:lnSpc>
              <a:spcBef>
                <a:spcPts val="0"/>
              </a:spcBef>
              <a:spcAft>
                <a:spcPts val="0"/>
              </a:spcAft>
              <a:buClr>
                <a:srgbClr val="434343"/>
              </a:buClr>
              <a:buSzPts val="1200"/>
              <a:buChar char="●"/>
              <a:defRPr sz="1200">
                <a:solidFill>
                  <a:srgbClr val="434343"/>
                </a:solidFill>
              </a:defRPr>
            </a:lvl4pPr>
            <a:lvl5pPr indent="-304800" lvl="4" marL="2286000" algn="l">
              <a:lnSpc>
                <a:spcPct val="115000"/>
              </a:lnSpc>
              <a:spcBef>
                <a:spcPts val="0"/>
              </a:spcBef>
              <a:spcAft>
                <a:spcPts val="0"/>
              </a:spcAft>
              <a:buClr>
                <a:srgbClr val="434343"/>
              </a:buClr>
              <a:buSzPts val="1200"/>
              <a:buChar char="○"/>
              <a:defRPr sz="1200">
                <a:solidFill>
                  <a:srgbClr val="434343"/>
                </a:solidFill>
              </a:defRPr>
            </a:lvl5pPr>
            <a:lvl6pPr indent="-304800" lvl="5" marL="2743200" algn="l">
              <a:lnSpc>
                <a:spcPct val="115000"/>
              </a:lnSpc>
              <a:spcBef>
                <a:spcPts val="0"/>
              </a:spcBef>
              <a:spcAft>
                <a:spcPts val="0"/>
              </a:spcAft>
              <a:buClr>
                <a:srgbClr val="434343"/>
              </a:buClr>
              <a:buSzPts val="1200"/>
              <a:buChar char="■"/>
              <a:defRPr sz="1200">
                <a:solidFill>
                  <a:srgbClr val="434343"/>
                </a:solidFill>
              </a:defRPr>
            </a:lvl6pPr>
            <a:lvl7pPr indent="-304800" lvl="6" marL="3200400" algn="l">
              <a:lnSpc>
                <a:spcPct val="115000"/>
              </a:lnSpc>
              <a:spcBef>
                <a:spcPts val="0"/>
              </a:spcBef>
              <a:spcAft>
                <a:spcPts val="0"/>
              </a:spcAft>
              <a:buClr>
                <a:srgbClr val="434343"/>
              </a:buClr>
              <a:buSzPts val="1200"/>
              <a:buChar char="●"/>
              <a:defRPr sz="1200">
                <a:solidFill>
                  <a:srgbClr val="434343"/>
                </a:solidFill>
              </a:defRPr>
            </a:lvl7pPr>
            <a:lvl8pPr indent="-304800" lvl="7" marL="3657600" algn="l">
              <a:lnSpc>
                <a:spcPct val="115000"/>
              </a:lnSpc>
              <a:spcBef>
                <a:spcPts val="0"/>
              </a:spcBef>
              <a:spcAft>
                <a:spcPts val="0"/>
              </a:spcAft>
              <a:buClr>
                <a:srgbClr val="434343"/>
              </a:buClr>
              <a:buSzPts val="1200"/>
              <a:buChar char="○"/>
              <a:defRPr sz="1200">
                <a:solidFill>
                  <a:srgbClr val="434343"/>
                </a:solidFill>
              </a:defRPr>
            </a:lvl8pPr>
            <a:lvl9pPr indent="-304800" lvl="8" marL="4114800" algn="l">
              <a:lnSpc>
                <a:spcPct val="115000"/>
              </a:lnSpc>
              <a:spcBef>
                <a:spcPts val="0"/>
              </a:spcBef>
              <a:spcAft>
                <a:spcPts val="0"/>
              </a:spcAft>
              <a:buClr>
                <a:srgbClr val="434343"/>
              </a:buClr>
              <a:buSzPts val="1200"/>
              <a:buChar char="■"/>
              <a:defRPr sz="1200">
                <a:solidFill>
                  <a:srgbClr val="434343"/>
                </a:solidFill>
              </a:defRPr>
            </a:lvl9pPr>
          </a:lstStyle>
          <a:p/>
        </p:txBody>
      </p:sp>
      <p:sp>
        <p:nvSpPr>
          <p:cNvPr id="66" name="Google Shape;66;p13"/>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rgbClr val="616161"/>
                </a:solidFill>
              </a:defRPr>
            </a:lvl1pPr>
            <a:lvl2pPr lvl="1" algn="r">
              <a:lnSpc>
                <a:spcPct val="100000"/>
              </a:lnSpc>
              <a:spcAft>
                <a:spcPts val="0"/>
              </a:spcAft>
              <a:buNone/>
              <a:defRPr sz="1000">
                <a:solidFill>
                  <a:srgbClr val="616161"/>
                </a:solidFill>
              </a:defRPr>
            </a:lvl2pPr>
            <a:lvl3pPr lvl="2" algn="r">
              <a:lnSpc>
                <a:spcPct val="100000"/>
              </a:lnSpc>
              <a:spcAft>
                <a:spcPts val="0"/>
              </a:spcAft>
              <a:buNone/>
              <a:defRPr sz="1000">
                <a:solidFill>
                  <a:srgbClr val="616161"/>
                </a:solidFill>
              </a:defRPr>
            </a:lvl3pPr>
            <a:lvl4pPr lvl="3" algn="r">
              <a:lnSpc>
                <a:spcPct val="100000"/>
              </a:lnSpc>
              <a:spcAft>
                <a:spcPts val="0"/>
              </a:spcAft>
              <a:buNone/>
              <a:defRPr sz="1000">
                <a:solidFill>
                  <a:srgbClr val="616161"/>
                </a:solidFill>
              </a:defRPr>
            </a:lvl4pPr>
            <a:lvl5pPr lvl="4" algn="r">
              <a:lnSpc>
                <a:spcPct val="100000"/>
              </a:lnSpc>
              <a:spcAft>
                <a:spcPts val="0"/>
              </a:spcAft>
              <a:buNone/>
              <a:defRPr sz="1000">
                <a:solidFill>
                  <a:srgbClr val="616161"/>
                </a:solidFill>
              </a:defRPr>
            </a:lvl5pPr>
            <a:lvl6pPr lvl="5" algn="r">
              <a:lnSpc>
                <a:spcPct val="100000"/>
              </a:lnSpc>
              <a:spcAft>
                <a:spcPts val="0"/>
              </a:spcAft>
              <a:buNone/>
              <a:defRPr sz="1000">
                <a:solidFill>
                  <a:srgbClr val="616161"/>
                </a:solidFill>
              </a:defRPr>
            </a:lvl6pPr>
            <a:lvl7pPr lvl="6" algn="r">
              <a:lnSpc>
                <a:spcPct val="100000"/>
              </a:lnSpc>
              <a:spcAft>
                <a:spcPts val="0"/>
              </a:spcAft>
              <a:buNone/>
              <a:defRPr sz="1000">
                <a:solidFill>
                  <a:srgbClr val="616161"/>
                </a:solidFill>
              </a:defRPr>
            </a:lvl7pPr>
            <a:lvl8pPr lvl="7" algn="r">
              <a:lnSpc>
                <a:spcPct val="100000"/>
              </a:lnSpc>
              <a:spcAft>
                <a:spcPts val="0"/>
              </a:spcAft>
              <a:buNone/>
              <a:defRPr sz="1000">
                <a:solidFill>
                  <a:srgbClr val="616161"/>
                </a:solidFill>
              </a:defRPr>
            </a:lvl8pPr>
            <a:lvl9pPr lvl="8" algn="r">
              <a:lnSpc>
                <a:spcPct val="100000"/>
              </a:lnSpc>
              <a:spcAft>
                <a:spcPts val="0"/>
              </a:spcAft>
              <a:buNone/>
              <a:defRPr sz="1000">
                <a:solidFill>
                  <a:srgbClr val="61616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_5">
    <p:bg>
      <p:bgPr>
        <a:solidFill>
          <a:srgbClr val="FFFFFF"/>
        </a:solidFill>
      </p:bgPr>
    </p:bg>
    <p:spTree>
      <p:nvGrpSpPr>
        <p:cNvPr id="67" name="Shape 67"/>
        <p:cNvGrpSpPr/>
        <p:nvPr/>
      </p:nvGrpSpPr>
      <p:grpSpPr>
        <a:xfrm>
          <a:off x="0" y="0"/>
          <a:ext cx="0" cy="0"/>
          <a:chOff x="0" y="0"/>
          <a:chExt cx="0" cy="0"/>
        </a:xfrm>
      </p:grpSpPr>
      <p:sp>
        <p:nvSpPr>
          <p:cNvPr id="68" name="Google Shape;68;p14"/>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p:nvPr/>
        </p:nvSpPr>
        <p:spPr>
          <a:xfrm>
            <a:off x="0" y="1714500"/>
            <a:ext cx="9144000" cy="3429000"/>
          </a:xfrm>
          <a:prstGeom prst="rect">
            <a:avLst/>
          </a:prstGeom>
          <a:solidFill>
            <a:srgbClr val="FFEB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4"/>
          <p:cNvSpPr/>
          <p:nvPr/>
        </p:nvSpPr>
        <p:spPr>
          <a:xfrm>
            <a:off x="6781950" y="1912100"/>
            <a:ext cx="1914000" cy="350700"/>
          </a:xfrm>
          <a:prstGeom prst="rect">
            <a:avLst/>
          </a:prstGeom>
          <a:solidFill>
            <a:srgbClr val="FFEBEE"/>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4"/>
          <p:cNvSpPr/>
          <p:nvPr/>
        </p:nvSpPr>
        <p:spPr>
          <a:xfrm>
            <a:off x="4626100" y="1912100"/>
            <a:ext cx="1914000" cy="350700"/>
          </a:xfrm>
          <a:prstGeom prst="rect">
            <a:avLst/>
          </a:prstGeom>
          <a:solidFill>
            <a:srgbClr val="FFEBEE"/>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4"/>
          <p:cNvSpPr/>
          <p:nvPr/>
        </p:nvSpPr>
        <p:spPr>
          <a:xfrm>
            <a:off x="2470258" y="1912100"/>
            <a:ext cx="1914000" cy="350700"/>
          </a:xfrm>
          <a:prstGeom prst="rect">
            <a:avLst/>
          </a:prstGeom>
          <a:solidFill>
            <a:srgbClr val="FFEBEE"/>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4"/>
          <p:cNvSpPr/>
          <p:nvPr/>
        </p:nvSpPr>
        <p:spPr>
          <a:xfrm>
            <a:off x="304800" y="1912100"/>
            <a:ext cx="1914000" cy="350700"/>
          </a:xfrm>
          <a:prstGeom prst="rect">
            <a:avLst/>
          </a:prstGeom>
          <a:solidFill>
            <a:srgbClr val="FFEBEE"/>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4"/>
          <p:cNvSpPr txBox="1"/>
          <p:nvPr/>
        </p:nvSpPr>
        <p:spPr>
          <a:xfrm>
            <a:off x="381000" y="1971200"/>
            <a:ext cx="259500" cy="2325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en" sz="1400">
                <a:solidFill>
                  <a:srgbClr val="434343"/>
                </a:solidFill>
              </a:rPr>
              <a:t>1</a:t>
            </a:r>
            <a:endParaRPr sz="1400">
              <a:solidFill>
                <a:srgbClr val="434343"/>
              </a:solidFill>
            </a:endParaRPr>
          </a:p>
        </p:txBody>
      </p:sp>
      <p:sp>
        <p:nvSpPr>
          <p:cNvPr id="75" name="Google Shape;75;p14"/>
          <p:cNvSpPr txBox="1"/>
          <p:nvPr/>
        </p:nvSpPr>
        <p:spPr>
          <a:xfrm>
            <a:off x="2541660" y="1971200"/>
            <a:ext cx="259500" cy="2325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en" sz="1400">
                <a:solidFill>
                  <a:srgbClr val="434343"/>
                </a:solidFill>
              </a:rPr>
              <a:t>2</a:t>
            </a:r>
            <a:endParaRPr sz="1400">
              <a:solidFill>
                <a:srgbClr val="434343"/>
              </a:solidFill>
            </a:endParaRPr>
          </a:p>
        </p:txBody>
      </p:sp>
      <p:sp>
        <p:nvSpPr>
          <p:cNvPr id="76" name="Google Shape;76;p14"/>
          <p:cNvSpPr txBox="1"/>
          <p:nvPr/>
        </p:nvSpPr>
        <p:spPr>
          <a:xfrm>
            <a:off x="4699910" y="1971200"/>
            <a:ext cx="259500" cy="2325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en" sz="1400">
                <a:solidFill>
                  <a:srgbClr val="434343"/>
                </a:solidFill>
              </a:rPr>
              <a:t>3</a:t>
            </a:r>
            <a:endParaRPr sz="1400">
              <a:solidFill>
                <a:srgbClr val="434343"/>
              </a:solidFill>
            </a:endParaRPr>
          </a:p>
        </p:txBody>
      </p:sp>
      <p:sp>
        <p:nvSpPr>
          <p:cNvPr id="77" name="Google Shape;77;p14"/>
          <p:cNvSpPr txBox="1"/>
          <p:nvPr/>
        </p:nvSpPr>
        <p:spPr>
          <a:xfrm>
            <a:off x="6858160" y="1971200"/>
            <a:ext cx="259500" cy="2325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en" sz="1400">
                <a:solidFill>
                  <a:srgbClr val="434343"/>
                </a:solidFill>
              </a:rPr>
              <a:t>4</a:t>
            </a:r>
            <a:endParaRPr sz="1400">
              <a:solidFill>
                <a:srgbClr val="434343"/>
              </a:solidFill>
            </a:endParaRPr>
          </a:p>
        </p:txBody>
      </p:sp>
      <p:sp>
        <p:nvSpPr>
          <p:cNvPr id="78" name="Google Shape;78;p14"/>
          <p:cNvSpPr txBox="1"/>
          <p:nvPr>
            <p:ph type="title"/>
          </p:nvPr>
        </p:nvSpPr>
        <p:spPr>
          <a:xfrm>
            <a:off x="304800" y="502075"/>
            <a:ext cx="8550900" cy="10074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None/>
              <a:defRPr b="1" sz="2800">
                <a:solidFill>
                  <a:srgbClr val="434343"/>
                </a:solidFill>
              </a:defRPr>
            </a:lvl1pPr>
            <a:lvl2pPr lvl="1" algn="l">
              <a:lnSpc>
                <a:spcPct val="100000"/>
              </a:lnSpc>
              <a:spcBef>
                <a:spcPts val="0"/>
              </a:spcBef>
              <a:spcAft>
                <a:spcPts val="0"/>
              </a:spcAft>
              <a:buNone/>
              <a:defRPr b="1" sz="2800">
                <a:solidFill>
                  <a:srgbClr val="434343"/>
                </a:solidFill>
              </a:defRPr>
            </a:lvl2pPr>
            <a:lvl3pPr lvl="2" algn="l">
              <a:lnSpc>
                <a:spcPct val="100000"/>
              </a:lnSpc>
              <a:spcBef>
                <a:spcPts val="0"/>
              </a:spcBef>
              <a:spcAft>
                <a:spcPts val="0"/>
              </a:spcAft>
              <a:buNone/>
              <a:defRPr b="1" sz="2800">
                <a:solidFill>
                  <a:srgbClr val="434343"/>
                </a:solidFill>
              </a:defRPr>
            </a:lvl3pPr>
            <a:lvl4pPr lvl="3" algn="l">
              <a:lnSpc>
                <a:spcPct val="100000"/>
              </a:lnSpc>
              <a:spcBef>
                <a:spcPts val="0"/>
              </a:spcBef>
              <a:spcAft>
                <a:spcPts val="0"/>
              </a:spcAft>
              <a:buNone/>
              <a:defRPr b="1" sz="2800">
                <a:solidFill>
                  <a:srgbClr val="434343"/>
                </a:solidFill>
              </a:defRPr>
            </a:lvl4pPr>
            <a:lvl5pPr lvl="4" algn="l">
              <a:lnSpc>
                <a:spcPct val="100000"/>
              </a:lnSpc>
              <a:spcBef>
                <a:spcPts val="0"/>
              </a:spcBef>
              <a:spcAft>
                <a:spcPts val="0"/>
              </a:spcAft>
              <a:buNone/>
              <a:defRPr b="1" sz="2800">
                <a:solidFill>
                  <a:srgbClr val="434343"/>
                </a:solidFill>
              </a:defRPr>
            </a:lvl5pPr>
            <a:lvl6pPr lvl="5" algn="l">
              <a:lnSpc>
                <a:spcPct val="100000"/>
              </a:lnSpc>
              <a:spcBef>
                <a:spcPts val="0"/>
              </a:spcBef>
              <a:spcAft>
                <a:spcPts val="0"/>
              </a:spcAft>
              <a:buNone/>
              <a:defRPr b="1" sz="2800">
                <a:solidFill>
                  <a:srgbClr val="434343"/>
                </a:solidFill>
              </a:defRPr>
            </a:lvl6pPr>
            <a:lvl7pPr lvl="6" algn="l">
              <a:lnSpc>
                <a:spcPct val="100000"/>
              </a:lnSpc>
              <a:spcBef>
                <a:spcPts val="0"/>
              </a:spcBef>
              <a:spcAft>
                <a:spcPts val="0"/>
              </a:spcAft>
              <a:buNone/>
              <a:defRPr b="1" sz="2800">
                <a:solidFill>
                  <a:srgbClr val="434343"/>
                </a:solidFill>
              </a:defRPr>
            </a:lvl7pPr>
            <a:lvl8pPr lvl="7" algn="l">
              <a:lnSpc>
                <a:spcPct val="100000"/>
              </a:lnSpc>
              <a:spcBef>
                <a:spcPts val="0"/>
              </a:spcBef>
              <a:spcAft>
                <a:spcPts val="0"/>
              </a:spcAft>
              <a:buNone/>
              <a:defRPr b="1" sz="2800">
                <a:solidFill>
                  <a:srgbClr val="434343"/>
                </a:solidFill>
              </a:defRPr>
            </a:lvl8pPr>
            <a:lvl9pPr lvl="8" algn="l">
              <a:lnSpc>
                <a:spcPct val="100000"/>
              </a:lnSpc>
              <a:spcBef>
                <a:spcPts val="0"/>
              </a:spcBef>
              <a:spcAft>
                <a:spcPts val="0"/>
              </a:spcAft>
              <a:buNone/>
              <a:defRPr b="1" sz="2800">
                <a:solidFill>
                  <a:srgbClr val="434343"/>
                </a:solidFill>
              </a:defRPr>
            </a:lvl9pPr>
          </a:lstStyle>
          <a:p/>
        </p:txBody>
      </p:sp>
      <p:sp>
        <p:nvSpPr>
          <p:cNvPr id="79" name="Google Shape;79;p14"/>
          <p:cNvSpPr txBox="1"/>
          <p:nvPr>
            <p:ph idx="1" type="body"/>
          </p:nvPr>
        </p:nvSpPr>
        <p:spPr>
          <a:xfrm>
            <a:off x="304725" y="2370400"/>
            <a:ext cx="1914000" cy="2205300"/>
          </a:xfrm>
          <a:prstGeom prst="rect">
            <a:avLst/>
          </a:prstGeom>
          <a:noFill/>
        </p:spPr>
        <p:txBody>
          <a:bodyPr anchorCtr="0" anchor="t" bIns="91425" lIns="91425" spcFirstLastPara="1" rIns="91425" wrap="square" tIns="91425">
            <a:normAutofit/>
          </a:bodyPr>
          <a:lstStyle>
            <a:lvl1pPr indent="-304800" lvl="0" marL="457200" algn="l">
              <a:lnSpc>
                <a:spcPct val="115000"/>
              </a:lnSpc>
              <a:spcBef>
                <a:spcPts val="0"/>
              </a:spcBef>
              <a:spcAft>
                <a:spcPts val="0"/>
              </a:spcAft>
              <a:buClr>
                <a:srgbClr val="434343"/>
              </a:buClr>
              <a:buSzPts val="1200"/>
              <a:buChar char="●"/>
              <a:defRPr sz="1200">
                <a:solidFill>
                  <a:srgbClr val="434343"/>
                </a:solidFill>
              </a:defRPr>
            </a:lvl1pPr>
            <a:lvl2pPr indent="-304800" lvl="1" marL="914400" algn="l">
              <a:lnSpc>
                <a:spcPct val="115000"/>
              </a:lnSpc>
              <a:spcBef>
                <a:spcPts val="0"/>
              </a:spcBef>
              <a:spcAft>
                <a:spcPts val="0"/>
              </a:spcAft>
              <a:buClr>
                <a:srgbClr val="434343"/>
              </a:buClr>
              <a:buSzPts val="1200"/>
              <a:buChar char="○"/>
              <a:defRPr sz="1200">
                <a:solidFill>
                  <a:srgbClr val="434343"/>
                </a:solidFill>
              </a:defRPr>
            </a:lvl2pPr>
            <a:lvl3pPr indent="-304800" lvl="2" marL="1371600" algn="l">
              <a:lnSpc>
                <a:spcPct val="115000"/>
              </a:lnSpc>
              <a:spcBef>
                <a:spcPts val="0"/>
              </a:spcBef>
              <a:spcAft>
                <a:spcPts val="0"/>
              </a:spcAft>
              <a:buClr>
                <a:srgbClr val="434343"/>
              </a:buClr>
              <a:buSzPts val="1200"/>
              <a:buChar char="■"/>
              <a:defRPr sz="1200">
                <a:solidFill>
                  <a:srgbClr val="434343"/>
                </a:solidFill>
              </a:defRPr>
            </a:lvl3pPr>
            <a:lvl4pPr indent="-304800" lvl="3" marL="1828800" algn="l">
              <a:lnSpc>
                <a:spcPct val="115000"/>
              </a:lnSpc>
              <a:spcBef>
                <a:spcPts val="0"/>
              </a:spcBef>
              <a:spcAft>
                <a:spcPts val="0"/>
              </a:spcAft>
              <a:buClr>
                <a:srgbClr val="434343"/>
              </a:buClr>
              <a:buSzPts val="1200"/>
              <a:buChar char="●"/>
              <a:defRPr sz="1200">
                <a:solidFill>
                  <a:srgbClr val="434343"/>
                </a:solidFill>
              </a:defRPr>
            </a:lvl4pPr>
            <a:lvl5pPr indent="-304800" lvl="4" marL="2286000" algn="l">
              <a:lnSpc>
                <a:spcPct val="115000"/>
              </a:lnSpc>
              <a:spcBef>
                <a:spcPts val="0"/>
              </a:spcBef>
              <a:spcAft>
                <a:spcPts val="0"/>
              </a:spcAft>
              <a:buClr>
                <a:srgbClr val="434343"/>
              </a:buClr>
              <a:buSzPts val="1200"/>
              <a:buChar char="○"/>
              <a:defRPr sz="1200">
                <a:solidFill>
                  <a:srgbClr val="434343"/>
                </a:solidFill>
              </a:defRPr>
            </a:lvl5pPr>
            <a:lvl6pPr indent="-304800" lvl="5" marL="2743200" algn="l">
              <a:lnSpc>
                <a:spcPct val="115000"/>
              </a:lnSpc>
              <a:spcBef>
                <a:spcPts val="0"/>
              </a:spcBef>
              <a:spcAft>
                <a:spcPts val="0"/>
              </a:spcAft>
              <a:buClr>
                <a:srgbClr val="434343"/>
              </a:buClr>
              <a:buSzPts val="1200"/>
              <a:buChar char="■"/>
              <a:defRPr sz="1200">
                <a:solidFill>
                  <a:srgbClr val="434343"/>
                </a:solidFill>
              </a:defRPr>
            </a:lvl6pPr>
            <a:lvl7pPr indent="-304800" lvl="6" marL="3200400" algn="l">
              <a:lnSpc>
                <a:spcPct val="115000"/>
              </a:lnSpc>
              <a:spcBef>
                <a:spcPts val="0"/>
              </a:spcBef>
              <a:spcAft>
                <a:spcPts val="0"/>
              </a:spcAft>
              <a:buClr>
                <a:srgbClr val="434343"/>
              </a:buClr>
              <a:buSzPts val="1200"/>
              <a:buChar char="●"/>
              <a:defRPr sz="1200">
                <a:solidFill>
                  <a:srgbClr val="434343"/>
                </a:solidFill>
              </a:defRPr>
            </a:lvl7pPr>
            <a:lvl8pPr indent="-304800" lvl="7" marL="3657600" algn="l">
              <a:lnSpc>
                <a:spcPct val="115000"/>
              </a:lnSpc>
              <a:spcBef>
                <a:spcPts val="0"/>
              </a:spcBef>
              <a:spcAft>
                <a:spcPts val="0"/>
              </a:spcAft>
              <a:buClr>
                <a:srgbClr val="434343"/>
              </a:buClr>
              <a:buSzPts val="1200"/>
              <a:buChar char="○"/>
              <a:defRPr sz="1200">
                <a:solidFill>
                  <a:srgbClr val="434343"/>
                </a:solidFill>
              </a:defRPr>
            </a:lvl8pPr>
            <a:lvl9pPr indent="-304800" lvl="8" marL="4114800" algn="l">
              <a:lnSpc>
                <a:spcPct val="115000"/>
              </a:lnSpc>
              <a:spcBef>
                <a:spcPts val="0"/>
              </a:spcBef>
              <a:spcAft>
                <a:spcPts val="0"/>
              </a:spcAft>
              <a:buClr>
                <a:srgbClr val="434343"/>
              </a:buClr>
              <a:buSzPts val="1200"/>
              <a:buChar char="■"/>
              <a:defRPr sz="1200">
                <a:solidFill>
                  <a:srgbClr val="434343"/>
                </a:solidFill>
              </a:defRPr>
            </a:lvl9pPr>
          </a:lstStyle>
          <a:p/>
        </p:txBody>
      </p:sp>
      <p:sp>
        <p:nvSpPr>
          <p:cNvPr id="80" name="Google Shape;80;p14"/>
          <p:cNvSpPr txBox="1"/>
          <p:nvPr>
            <p:ph idx="2" type="body"/>
          </p:nvPr>
        </p:nvSpPr>
        <p:spPr>
          <a:xfrm>
            <a:off x="2470250" y="2370400"/>
            <a:ext cx="1914000" cy="2205300"/>
          </a:xfrm>
          <a:prstGeom prst="rect">
            <a:avLst/>
          </a:prstGeom>
          <a:noFill/>
        </p:spPr>
        <p:txBody>
          <a:bodyPr anchorCtr="0" anchor="t" bIns="91425" lIns="91425" spcFirstLastPara="1" rIns="91425" wrap="square" tIns="91425">
            <a:normAutofit/>
          </a:bodyPr>
          <a:lstStyle>
            <a:lvl1pPr indent="-304800" lvl="0" marL="457200" algn="l">
              <a:lnSpc>
                <a:spcPct val="115000"/>
              </a:lnSpc>
              <a:spcBef>
                <a:spcPts val="0"/>
              </a:spcBef>
              <a:spcAft>
                <a:spcPts val="0"/>
              </a:spcAft>
              <a:buClr>
                <a:srgbClr val="434343"/>
              </a:buClr>
              <a:buSzPts val="1200"/>
              <a:buChar char="●"/>
              <a:defRPr sz="1200">
                <a:solidFill>
                  <a:srgbClr val="434343"/>
                </a:solidFill>
              </a:defRPr>
            </a:lvl1pPr>
            <a:lvl2pPr indent="-304800" lvl="1" marL="914400" algn="l">
              <a:lnSpc>
                <a:spcPct val="115000"/>
              </a:lnSpc>
              <a:spcBef>
                <a:spcPts val="0"/>
              </a:spcBef>
              <a:spcAft>
                <a:spcPts val="0"/>
              </a:spcAft>
              <a:buClr>
                <a:srgbClr val="434343"/>
              </a:buClr>
              <a:buSzPts val="1200"/>
              <a:buChar char="○"/>
              <a:defRPr sz="1200">
                <a:solidFill>
                  <a:srgbClr val="434343"/>
                </a:solidFill>
              </a:defRPr>
            </a:lvl2pPr>
            <a:lvl3pPr indent="-304800" lvl="2" marL="1371600" algn="l">
              <a:lnSpc>
                <a:spcPct val="115000"/>
              </a:lnSpc>
              <a:spcBef>
                <a:spcPts val="0"/>
              </a:spcBef>
              <a:spcAft>
                <a:spcPts val="0"/>
              </a:spcAft>
              <a:buClr>
                <a:srgbClr val="434343"/>
              </a:buClr>
              <a:buSzPts val="1200"/>
              <a:buChar char="■"/>
              <a:defRPr sz="1200">
                <a:solidFill>
                  <a:srgbClr val="434343"/>
                </a:solidFill>
              </a:defRPr>
            </a:lvl3pPr>
            <a:lvl4pPr indent="-304800" lvl="3" marL="1828800" algn="l">
              <a:lnSpc>
                <a:spcPct val="115000"/>
              </a:lnSpc>
              <a:spcBef>
                <a:spcPts val="0"/>
              </a:spcBef>
              <a:spcAft>
                <a:spcPts val="0"/>
              </a:spcAft>
              <a:buClr>
                <a:srgbClr val="434343"/>
              </a:buClr>
              <a:buSzPts val="1200"/>
              <a:buChar char="●"/>
              <a:defRPr sz="1200">
                <a:solidFill>
                  <a:srgbClr val="434343"/>
                </a:solidFill>
              </a:defRPr>
            </a:lvl4pPr>
            <a:lvl5pPr indent="-304800" lvl="4" marL="2286000" algn="l">
              <a:lnSpc>
                <a:spcPct val="115000"/>
              </a:lnSpc>
              <a:spcBef>
                <a:spcPts val="0"/>
              </a:spcBef>
              <a:spcAft>
                <a:spcPts val="0"/>
              </a:spcAft>
              <a:buClr>
                <a:srgbClr val="434343"/>
              </a:buClr>
              <a:buSzPts val="1200"/>
              <a:buChar char="○"/>
              <a:defRPr sz="1200">
                <a:solidFill>
                  <a:srgbClr val="434343"/>
                </a:solidFill>
              </a:defRPr>
            </a:lvl5pPr>
            <a:lvl6pPr indent="-304800" lvl="5" marL="2743200" algn="l">
              <a:lnSpc>
                <a:spcPct val="115000"/>
              </a:lnSpc>
              <a:spcBef>
                <a:spcPts val="0"/>
              </a:spcBef>
              <a:spcAft>
                <a:spcPts val="0"/>
              </a:spcAft>
              <a:buClr>
                <a:srgbClr val="434343"/>
              </a:buClr>
              <a:buSzPts val="1200"/>
              <a:buChar char="■"/>
              <a:defRPr sz="1200">
                <a:solidFill>
                  <a:srgbClr val="434343"/>
                </a:solidFill>
              </a:defRPr>
            </a:lvl6pPr>
            <a:lvl7pPr indent="-304800" lvl="6" marL="3200400" algn="l">
              <a:lnSpc>
                <a:spcPct val="115000"/>
              </a:lnSpc>
              <a:spcBef>
                <a:spcPts val="0"/>
              </a:spcBef>
              <a:spcAft>
                <a:spcPts val="0"/>
              </a:spcAft>
              <a:buClr>
                <a:srgbClr val="434343"/>
              </a:buClr>
              <a:buSzPts val="1200"/>
              <a:buChar char="●"/>
              <a:defRPr sz="1200">
                <a:solidFill>
                  <a:srgbClr val="434343"/>
                </a:solidFill>
              </a:defRPr>
            </a:lvl7pPr>
            <a:lvl8pPr indent="-304800" lvl="7" marL="3657600" algn="l">
              <a:lnSpc>
                <a:spcPct val="115000"/>
              </a:lnSpc>
              <a:spcBef>
                <a:spcPts val="0"/>
              </a:spcBef>
              <a:spcAft>
                <a:spcPts val="0"/>
              </a:spcAft>
              <a:buClr>
                <a:srgbClr val="434343"/>
              </a:buClr>
              <a:buSzPts val="1200"/>
              <a:buChar char="○"/>
              <a:defRPr sz="1200">
                <a:solidFill>
                  <a:srgbClr val="434343"/>
                </a:solidFill>
              </a:defRPr>
            </a:lvl8pPr>
            <a:lvl9pPr indent="-304800" lvl="8" marL="4114800" algn="l">
              <a:lnSpc>
                <a:spcPct val="115000"/>
              </a:lnSpc>
              <a:spcBef>
                <a:spcPts val="0"/>
              </a:spcBef>
              <a:spcAft>
                <a:spcPts val="0"/>
              </a:spcAft>
              <a:buClr>
                <a:srgbClr val="434343"/>
              </a:buClr>
              <a:buSzPts val="1200"/>
              <a:buChar char="■"/>
              <a:defRPr sz="1200">
                <a:solidFill>
                  <a:srgbClr val="434343"/>
                </a:solidFill>
              </a:defRPr>
            </a:lvl9pPr>
          </a:lstStyle>
          <a:p/>
        </p:txBody>
      </p:sp>
      <p:sp>
        <p:nvSpPr>
          <p:cNvPr id="81" name="Google Shape;81;p14"/>
          <p:cNvSpPr txBox="1"/>
          <p:nvPr>
            <p:ph idx="3" type="body"/>
          </p:nvPr>
        </p:nvSpPr>
        <p:spPr>
          <a:xfrm>
            <a:off x="4635775" y="2370400"/>
            <a:ext cx="1914000" cy="2205300"/>
          </a:xfrm>
          <a:prstGeom prst="rect">
            <a:avLst/>
          </a:prstGeom>
          <a:noFill/>
        </p:spPr>
        <p:txBody>
          <a:bodyPr anchorCtr="0" anchor="t" bIns="91425" lIns="91425" spcFirstLastPara="1" rIns="91425" wrap="square" tIns="91425">
            <a:normAutofit/>
          </a:bodyPr>
          <a:lstStyle>
            <a:lvl1pPr indent="-304800" lvl="0" marL="457200" algn="l">
              <a:lnSpc>
                <a:spcPct val="115000"/>
              </a:lnSpc>
              <a:spcBef>
                <a:spcPts val="0"/>
              </a:spcBef>
              <a:spcAft>
                <a:spcPts val="0"/>
              </a:spcAft>
              <a:buClr>
                <a:srgbClr val="434343"/>
              </a:buClr>
              <a:buSzPts val="1200"/>
              <a:buChar char="●"/>
              <a:defRPr sz="1200">
                <a:solidFill>
                  <a:srgbClr val="434343"/>
                </a:solidFill>
              </a:defRPr>
            </a:lvl1pPr>
            <a:lvl2pPr indent="-304800" lvl="1" marL="914400" algn="l">
              <a:lnSpc>
                <a:spcPct val="115000"/>
              </a:lnSpc>
              <a:spcBef>
                <a:spcPts val="0"/>
              </a:spcBef>
              <a:spcAft>
                <a:spcPts val="0"/>
              </a:spcAft>
              <a:buClr>
                <a:srgbClr val="434343"/>
              </a:buClr>
              <a:buSzPts val="1200"/>
              <a:buChar char="○"/>
              <a:defRPr sz="1200">
                <a:solidFill>
                  <a:srgbClr val="434343"/>
                </a:solidFill>
              </a:defRPr>
            </a:lvl2pPr>
            <a:lvl3pPr indent="-304800" lvl="2" marL="1371600" algn="l">
              <a:lnSpc>
                <a:spcPct val="115000"/>
              </a:lnSpc>
              <a:spcBef>
                <a:spcPts val="0"/>
              </a:spcBef>
              <a:spcAft>
                <a:spcPts val="0"/>
              </a:spcAft>
              <a:buClr>
                <a:srgbClr val="434343"/>
              </a:buClr>
              <a:buSzPts val="1200"/>
              <a:buChar char="■"/>
              <a:defRPr sz="1200">
                <a:solidFill>
                  <a:srgbClr val="434343"/>
                </a:solidFill>
              </a:defRPr>
            </a:lvl3pPr>
            <a:lvl4pPr indent="-304800" lvl="3" marL="1828800" algn="l">
              <a:lnSpc>
                <a:spcPct val="115000"/>
              </a:lnSpc>
              <a:spcBef>
                <a:spcPts val="0"/>
              </a:spcBef>
              <a:spcAft>
                <a:spcPts val="0"/>
              </a:spcAft>
              <a:buClr>
                <a:srgbClr val="434343"/>
              </a:buClr>
              <a:buSzPts val="1200"/>
              <a:buChar char="●"/>
              <a:defRPr sz="1200">
                <a:solidFill>
                  <a:srgbClr val="434343"/>
                </a:solidFill>
              </a:defRPr>
            </a:lvl4pPr>
            <a:lvl5pPr indent="-304800" lvl="4" marL="2286000" algn="l">
              <a:lnSpc>
                <a:spcPct val="115000"/>
              </a:lnSpc>
              <a:spcBef>
                <a:spcPts val="0"/>
              </a:spcBef>
              <a:spcAft>
                <a:spcPts val="0"/>
              </a:spcAft>
              <a:buClr>
                <a:srgbClr val="434343"/>
              </a:buClr>
              <a:buSzPts val="1200"/>
              <a:buChar char="○"/>
              <a:defRPr sz="1200">
                <a:solidFill>
                  <a:srgbClr val="434343"/>
                </a:solidFill>
              </a:defRPr>
            </a:lvl5pPr>
            <a:lvl6pPr indent="-304800" lvl="5" marL="2743200" algn="l">
              <a:lnSpc>
                <a:spcPct val="115000"/>
              </a:lnSpc>
              <a:spcBef>
                <a:spcPts val="0"/>
              </a:spcBef>
              <a:spcAft>
                <a:spcPts val="0"/>
              </a:spcAft>
              <a:buClr>
                <a:srgbClr val="434343"/>
              </a:buClr>
              <a:buSzPts val="1200"/>
              <a:buChar char="■"/>
              <a:defRPr sz="1200">
                <a:solidFill>
                  <a:srgbClr val="434343"/>
                </a:solidFill>
              </a:defRPr>
            </a:lvl6pPr>
            <a:lvl7pPr indent="-304800" lvl="6" marL="3200400" algn="l">
              <a:lnSpc>
                <a:spcPct val="115000"/>
              </a:lnSpc>
              <a:spcBef>
                <a:spcPts val="0"/>
              </a:spcBef>
              <a:spcAft>
                <a:spcPts val="0"/>
              </a:spcAft>
              <a:buClr>
                <a:srgbClr val="434343"/>
              </a:buClr>
              <a:buSzPts val="1200"/>
              <a:buChar char="●"/>
              <a:defRPr sz="1200">
                <a:solidFill>
                  <a:srgbClr val="434343"/>
                </a:solidFill>
              </a:defRPr>
            </a:lvl7pPr>
            <a:lvl8pPr indent="-304800" lvl="7" marL="3657600" algn="l">
              <a:lnSpc>
                <a:spcPct val="115000"/>
              </a:lnSpc>
              <a:spcBef>
                <a:spcPts val="0"/>
              </a:spcBef>
              <a:spcAft>
                <a:spcPts val="0"/>
              </a:spcAft>
              <a:buClr>
                <a:srgbClr val="434343"/>
              </a:buClr>
              <a:buSzPts val="1200"/>
              <a:buChar char="○"/>
              <a:defRPr sz="1200">
                <a:solidFill>
                  <a:srgbClr val="434343"/>
                </a:solidFill>
              </a:defRPr>
            </a:lvl8pPr>
            <a:lvl9pPr indent="-304800" lvl="8" marL="4114800" algn="l">
              <a:lnSpc>
                <a:spcPct val="115000"/>
              </a:lnSpc>
              <a:spcBef>
                <a:spcPts val="0"/>
              </a:spcBef>
              <a:spcAft>
                <a:spcPts val="0"/>
              </a:spcAft>
              <a:buClr>
                <a:srgbClr val="434343"/>
              </a:buClr>
              <a:buSzPts val="1200"/>
              <a:buChar char="■"/>
              <a:defRPr sz="1200">
                <a:solidFill>
                  <a:srgbClr val="434343"/>
                </a:solidFill>
              </a:defRPr>
            </a:lvl9pPr>
          </a:lstStyle>
          <a:p/>
        </p:txBody>
      </p:sp>
      <p:sp>
        <p:nvSpPr>
          <p:cNvPr id="82" name="Google Shape;82;p14"/>
          <p:cNvSpPr txBox="1"/>
          <p:nvPr>
            <p:ph idx="4" type="body"/>
          </p:nvPr>
        </p:nvSpPr>
        <p:spPr>
          <a:xfrm>
            <a:off x="6781950" y="2370400"/>
            <a:ext cx="1914000" cy="2205300"/>
          </a:xfrm>
          <a:prstGeom prst="rect">
            <a:avLst/>
          </a:prstGeom>
          <a:noFill/>
        </p:spPr>
        <p:txBody>
          <a:bodyPr anchorCtr="0" anchor="t" bIns="91425" lIns="91425" spcFirstLastPara="1" rIns="91425" wrap="square" tIns="91425">
            <a:normAutofit/>
          </a:bodyPr>
          <a:lstStyle>
            <a:lvl1pPr indent="-304800" lvl="0" marL="457200" algn="l">
              <a:lnSpc>
                <a:spcPct val="115000"/>
              </a:lnSpc>
              <a:spcBef>
                <a:spcPts val="0"/>
              </a:spcBef>
              <a:spcAft>
                <a:spcPts val="0"/>
              </a:spcAft>
              <a:buClr>
                <a:srgbClr val="434343"/>
              </a:buClr>
              <a:buSzPts val="1200"/>
              <a:buChar char="●"/>
              <a:defRPr sz="1200">
                <a:solidFill>
                  <a:srgbClr val="434343"/>
                </a:solidFill>
              </a:defRPr>
            </a:lvl1pPr>
            <a:lvl2pPr indent="-304800" lvl="1" marL="914400" algn="l">
              <a:lnSpc>
                <a:spcPct val="115000"/>
              </a:lnSpc>
              <a:spcBef>
                <a:spcPts val="0"/>
              </a:spcBef>
              <a:spcAft>
                <a:spcPts val="0"/>
              </a:spcAft>
              <a:buClr>
                <a:srgbClr val="434343"/>
              </a:buClr>
              <a:buSzPts val="1200"/>
              <a:buChar char="○"/>
              <a:defRPr sz="1200">
                <a:solidFill>
                  <a:srgbClr val="434343"/>
                </a:solidFill>
              </a:defRPr>
            </a:lvl2pPr>
            <a:lvl3pPr indent="-304800" lvl="2" marL="1371600" algn="l">
              <a:lnSpc>
                <a:spcPct val="115000"/>
              </a:lnSpc>
              <a:spcBef>
                <a:spcPts val="0"/>
              </a:spcBef>
              <a:spcAft>
                <a:spcPts val="0"/>
              </a:spcAft>
              <a:buClr>
                <a:srgbClr val="434343"/>
              </a:buClr>
              <a:buSzPts val="1200"/>
              <a:buChar char="■"/>
              <a:defRPr sz="1200">
                <a:solidFill>
                  <a:srgbClr val="434343"/>
                </a:solidFill>
              </a:defRPr>
            </a:lvl3pPr>
            <a:lvl4pPr indent="-304800" lvl="3" marL="1828800" algn="l">
              <a:lnSpc>
                <a:spcPct val="115000"/>
              </a:lnSpc>
              <a:spcBef>
                <a:spcPts val="0"/>
              </a:spcBef>
              <a:spcAft>
                <a:spcPts val="0"/>
              </a:spcAft>
              <a:buClr>
                <a:srgbClr val="434343"/>
              </a:buClr>
              <a:buSzPts val="1200"/>
              <a:buChar char="●"/>
              <a:defRPr sz="1200">
                <a:solidFill>
                  <a:srgbClr val="434343"/>
                </a:solidFill>
              </a:defRPr>
            </a:lvl4pPr>
            <a:lvl5pPr indent="-304800" lvl="4" marL="2286000" algn="l">
              <a:lnSpc>
                <a:spcPct val="115000"/>
              </a:lnSpc>
              <a:spcBef>
                <a:spcPts val="0"/>
              </a:spcBef>
              <a:spcAft>
                <a:spcPts val="0"/>
              </a:spcAft>
              <a:buClr>
                <a:srgbClr val="434343"/>
              </a:buClr>
              <a:buSzPts val="1200"/>
              <a:buChar char="○"/>
              <a:defRPr sz="1200">
                <a:solidFill>
                  <a:srgbClr val="434343"/>
                </a:solidFill>
              </a:defRPr>
            </a:lvl5pPr>
            <a:lvl6pPr indent="-304800" lvl="5" marL="2743200" algn="l">
              <a:lnSpc>
                <a:spcPct val="115000"/>
              </a:lnSpc>
              <a:spcBef>
                <a:spcPts val="0"/>
              </a:spcBef>
              <a:spcAft>
                <a:spcPts val="0"/>
              </a:spcAft>
              <a:buClr>
                <a:srgbClr val="434343"/>
              </a:buClr>
              <a:buSzPts val="1200"/>
              <a:buChar char="■"/>
              <a:defRPr sz="1200">
                <a:solidFill>
                  <a:srgbClr val="434343"/>
                </a:solidFill>
              </a:defRPr>
            </a:lvl6pPr>
            <a:lvl7pPr indent="-304800" lvl="6" marL="3200400" algn="l">
              <a:lnSpc>
                <a:spcPct val="115000"/>
              </a:lnSpc>
              <a:spcBef>
                <a:spcPts val="0"/>
              </a:spcBef>
              <a:spcAft>
                <a:spcPts val="0"/>
              </a:spcAft>
              <a:buClr>
                <a:srgbClr val="434343"/>
              </a:buClr>
              <a:buSzPts val="1200"/>
              <a:buChar char="●"/>
              <a:defRPr sz="1200">
                <a:solidFill>
                  <a:srgbClr val="434343"/>
                </a:solidFill>
              </a:defRPr>
            </a:lvl7pPr>
            <a:lvl8pPr indent="-304800" lvl="7" marL="3657600" algn="l">
              <a:lnSpc>
                <a:spcPct val="115000"/>
              </a:lnSpc>
              <a:spcBef>
                <a:spcPts val="0"/>
              </a:spcBef>
              <a:spcAft>
                <a:spcPts val="0"/>
              </a:spcAft>
              <a:buClr>
                <a:srgbClr val="434343"/>
              </a:buClr>
              <a:buSzPts val="1200"/>
              <a:buChar char="○"/>
              <a:defRPr sz="1200">
                <a:solidFill>
                  <a:srgbClr val="434343"/>
                </a:solidFill>
              </a:defRPr>
            </a:lvl8pPr>
            <a:lvl9pPr indent="-304800" lvl="8" marL="4114800" algn="l">
              <a:lnSpc>
                <a:spcPct val="115000"/>
              </a:lnSpc>
              <a:spcBef>
                <a:spcPts val="0"/>
              </a:spcBef>
              <a:spcAft>
                <a:spcPts val="0"/>
              </a:spcAft>
              <a:buClr>
                <a:srgbClr val="434343"/>
              </a:buClr>
              <a:buSzPts val="1200"/>
              <a:buChar char="■"/>
              <a:defRPr sz="1200">
                <a:solidFill>
                  <a:srgbClr val="434343"/>
                </a:solidFill>
              </a:defRPr>
            </a:lvl9pPr>
          </a:lstStyle>
          <a:p/>
        </p:txBody>
      </p:sp>
      <p:sp>
        <p:nvSpPr>
          <p:cNvPr id="83" name="Google Shape;83;p14"/>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rgbClr val="616161"/>
                </a:solidFill>
              </a:defRPr>
            </a:lvl1pPr>
            <a:lvl2pPr lvl="1" algn="r">
              <a:lnSpc>
                <a:spcPct val="100000"/>
              </a:lnSpc>
              <a:spcAft>
                <a:spcPts val="0"/>
              </a:spcAft>
              <a:buNone/>
              <a:defRPr sz="1000">
                <a:solidFill>
                  <a:srgbClr val="616161"/>
                </a:solidFill>
              </a:defRPr>
            </a:lvl2pPr>
            <a:lvl3pPr lvl="2" algn="r">
              <a:lnSpc>
                <a:spcPct val="100000"/>
              </a:lnSpc>
              <a:spcAft>
                <a:spcPts val="0"/>
              </a:spcAft>
              <a:buNone/>
              <a:defRPr sz="1000">
                <a:solidFill>
                  <a:srgbClr val="616161"/>
                </a:solidFill>
              </a:defRPr>
            </a:lvl3pPr>
            <a:lvl4pPr lvl="3" algn="r">
              <a:lnSpc>
                <a:spcPct val="100000"/>
              </a:lnSpc>
              <a:spcAft>
                <a:spcPts val="0"/>
              </a:spcAft>
              <a:buNone/>
              <a:defRPr sz="1000">
                <a:solidFill>
                  <a:srgbClr val="616161"/>
                </a:solidFill>
              </a:defRPr>
            </a:lvl4pPr>
            <a:lvl5pPr lvl="4" algn="r">
              <a:lnSpc>
                <a:spcPct val="100000"/>
              </a:lnSpc>
              <a:spcAft>
                <a:spcPts val="0"/>
              </a:spcAft>
              <a:buNone/>
              <a:defRPr sz="1000">
                <a:solidFill>
                  <a:srgbClr val="616161"/>
                </a:solidFill>
              </a:defRPr>
            </a:lvl5pPr>
            <a:lvl6pPr lvl="5" algn="r">
              <a:lnSpc>
                <a:spcPct val="100000"/>
              </a:lnSpc>
              <a:spcAft>
                <a:spcPts val="0"/>
              </a:spcAft>
              <a:buNone/>
              <a:defRPr sz="1000">
                <a:solidFill>
                  <a:srgbClr val="616161"/>
                </a:solidFill>
              </a:defRPr>
            </a:lvl6pPr>
            <a:lvl7pPr lvl="6" algn="r">
              <a:lnSpc>
                <a:spcPct val="100000"/>
              </a:lnSpc>
              <a:spcAft>
                <a:spcPts val="0"/>
              </a:spcAft>
              <a:buNone/>
              <a:defRPr sz="1000">
                <a:solidFill>
                  <a:srgbClr val="616161"/>
                </a:solidFill>
              </a:defRPr>
            </a:lvl7pPr>
            <a:lvl8pPr lvl="7" algn="r">
              <a:lnSpc>
                <a:spcPct val="100000"/>
              </a:lnSpc>
              <a:spcAft>
                <a:spcPts val="0"/>
              </a:spcAft>
              <a:buNone/>
              <a:defRPr sz="1000">
                <a:solidFill>
                  <a:srgbClr val="616161"/>
                </a:solidFill>
              </a:defRPr>
            </a:lvl8pPr>
            <a:lvl9pPr lvl="8" algn="r">
              <a:lnSpc>
                <a:spcPct val="100000"/>
              </a:lnSpc>
              <a:spcAft>
                <a:spcPts val="0"/>
              </a:spcAft>
              <a:buNone/>
              <a:defRPr sz="1000">
                <a:solidFill>
                  <a:srgbClr val="61616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AUTOLAYOUT_6">
    <p:bg>
      <p:bgPr>
        <a:solidFill>
          <a:srgbClr val="FFFFFF"/>
        </a:solidFill>
      </p:bgPr>
    </p:bg>
    <p:spTree>
      <p:nvGrpSpPr>
        <p:cNvPr id="84" name="Shape 84"/>
        <p:cNvGrpSpPr/>
        <p:nvPr/>
      </p:nvGrpSpPr>
      <p:grpSpPr>
        <a:xfrm>
          <a:off x="0" y="0"/>
          <a:ext cx="0" cy="0"/>
          <a:chOff x="0" y="0"/>
          <a:chExt cx="0" cy="0"/>
        </a:xfrm>
      </p:grpSpPr>
      <p:sp>
        <p:nvSpPr>
          <p:cNvPr id="85" name="Google Shape;85;p15"/>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 name="Google Shape;86;p15"/>
          <p:cNvGrpSpPr/>
          <p:nvPr/>
        </p:nvGrpSpPr>
        <p:grpSpPr>
          <a:xfrm>
            <a:off x="0" y="0"/>
            <a:ext cx="9144000" cy="1277100"/>
            <a:chOff x="0" y="0"/>
            <a:chExt cx="9144000" cy="1277100"/>
          </a:xfrm>
        </p:grpSpPr>
        <p:sp>
          <p:nvSpPr>
            <p:cNvPr id="87" name="Google Shape;87;p15"/>
            <p:cNvSpPr/>
            <p:nvPr/>
          </p:nvSpPr>
          <p:spPr>
            <a:xfrm>
              <a:off x="0" y="0"/>
              <a:ext cx="9144000" cy="1277100"/>
            </a:xfrm>
            <a:prstGeom prst="rect">
              <a:avLst/>
            </a:prstGeom>
            <a:solidFill>
              <a:srgbClr val="284F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5"/>
            <p:cNvSpPr/>
            <p:nvPr/>
          </p:nvSpPr>
          <p:spPr>
            <a:xfrm>
              <a:off x="8620200" y="381000"/>
              <a:ext cx="142800" cy="137700"/>
            </a:xfrm>
            <a:prstGeom prst="rect">
              <a:avLst/>
            </a:prstGeom>
            <a:solidFill>
              <a:srgbClr val="92C1E8"/>
            </a:solidFill>
            <a:ln cap="flat" cmpd="sng" w="9525">
              <a:solidFill>
                <a:srgbClr val="92C1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5"/>
            <p:cNvSpPr/>
            <p:nvPr/>
          </p:nvSpPr>
          <p:spPr>
            <a:xfrm>
              <a:off x="8477400" y="518700"/>
              <a:ext cx="142800" cy="137700"/>
            </a:xfrm>
            <a:prstGeom prst="rect">
              <a:avLst/>
            </a:prstGeom>
            <a:noFill/>
            <a:ln cap="flat" cmpd="sng" w="9525">
              <a:solidFill>
                <a:srgbClr val="92C1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 name="Google Shape;90;p15"/>
          <p:cNvSpPr txBox="1"/>
          <p:nvPr>
            <p:ph type="title"/>
          </p:nvPr>
        </p:nvSpPr>
        <p:spPr>
          <a:xfrm>
            <a:off x="311700" y="478025"/>
            <a:ext cx="8054100" cy="640800"/>
          </a:xfrm>
          <a:prstGeom prst="rect">
            <a:avLst/>
          </a:prstGeom>
          <a:noFill/>
        </p:spPr>
        <p:txBody>
          <a:bodyPr anchorCtr="0" anchor="ctr" bIns="91425" lIns="91425" spcFirstLastPara="1" rIns="91425" wrap="square" tIns="91425">
            <a:normAutofit/>
          </a:bodyPr>
          <a:lstStyle>
            <a:lvl1pPr lvl="0" algn="l">
              <a:lnSpc>
                <a:spcPct val="100000"/>
              </a:lnSpc>
              <a:spcBef>
                <a:spcPts val="0"/>
              </a:spcBef>
              <a:spcAft>
                <a:spcPts val="0"/>
              </a:spcAft>
              <a:buNone/>
              <a:defRPr sz="2400">
                <a:solidFill>
                  <a:srgbClr val="FFFFFF"/>
                </a:solidFill>
              </a:defRPr>
            </a:lvl1pPr>
            <a:lvl2pPr lvl="1" algn="l">
              <a:lnSpc>
                <a:spcPct val="100000"/>
              </a:lnSpc>
              <a:spcBef>
                <a:spcPts val="0"/>
              </a:spcBef>
              <a:spcAft>
                <a:spcPts val="0"/>
              </a:spcAft>
              <a:buNone/>
              <a:defRPr sz="2400">
                <a:solidFill>
                  <a:srgbClr val="FFFFFF"/>
                </a:solidFill>
              </a:defRPr>
            </a:lvl2pPr>
            <a:lvl3pPr lvl="2" algn="l">
              <a:lnSpc>
                <a:spcPct val="100000"/>
              </a:lnSpc>
              <a:spcBef>
                <a:spcPts val="0"/>
              </a:spcBef>
              <a:spcAft>
                <a:spcPts val="0"/>
              </a:spcAft>
              <a:buNone/>
              <a:defRPr sz="2400">
                <a:solidFill>
                  <a:srgbClr val="FFFFFF"/>
                </a:solidFill>
              </a:defRPr>
            </a:lvl3pPr>
            <a:lvl4pPr lvl="3" algn="l">
              <a:lnSpc>
                <a:spcPct val="100000"/>
              </a:lnSpc>
              <a:spcBef>
                <a:spcPts val="0"/>
              </a:spcBef>
              <a:spcAft>
                <a:spcPts val="0"/>
              </a:spcAft>
              <a:buNone/>
              <a:defRPr sz="2400">
                <a:solidFill>
                  <a:srgbClr val="FFFFFF"/>
                </a:solidFill>
              </a:defRPr>
            </a:lvl4pPr>
            <a:lvl5pPr lvl="4" algn="l">
              <a:lnSpc>
                <a:spcPct val="100000"/>
              </a:lnSpc>
              <a:spcBef>
                <a:spcPts val="0"/>
              </a:spcBef>
              <a:spcAft>
                <a:spcPts val="0"/>
              </a:spcAft>
              <a:buNone/>
              <a:defRPr sz="2400">
                <a:solidFill>
                  <a:srgbClr val="FFFFFF"/>
                </a:solidFill>
              </a:defRPr>
            </a:lvl5pPr>
            <a:lvl6pPr lvl="5" algn="l">
              <a:lnSpc>
                <a:spcPct val="100000"/>
              </a:lnSpc>
              <a:spcBef>
                <a:spcPts val="0"/>
              </a:spcBef>
              <a:spcAft>
                <a:spcPts val="0"/>
              </a:spcAft>
              <a:buNone/>
              <a:defRPr sz="2400">
                <a:solidFill>
                  <a:srgbClr val="FFFFFF"/>
                </a:solidFill>
              </a:defRPr>
            </a:lvl6pPr>
            <a:lvl7pPr lvl="6" algn="l">
              <a:lnSpc>
                <a:spcPct val="100000"/>
              </a:lnSpc>
              <a:spcBef>
                <a:spcPts val="0"/>
              </a:spcBef>
              <a:spcAft>
                <a:spcPts val="0"/>
              </a:spcAft>
              <a:buNone/>
              <a:defRPr sz="2400">
                <a:solidFill>
                  <a:srgbClr val="FFFFFF"/>
                </a:solidFill>
              </a:defRPr>
            </a:lvl7pPr>
            <a:lvl8pPr lvl="7" algn="l">
              <a:lnSpc>
                <a:spcPct val="100000"/>
              </a:lnSpc>
              <a:spcBef>
                <a:spcPts val="0"/>
              </a:spcBef>
              <a:spcAft>
                <a:spcPts val="0"/>
              </a:spcAft>
              <a:buNone/>
              <a:defRPr sz="2400">
                <a:solidFill>
                  <a:srgbClr val="FFFFFF"/>
                </a:solidFill>
              </a:defRPr>
            </a:lvl8pPr>
            <a:lvl9pPr lvl="8" algn="l">
              <a:lnSpc>
                <a:spcPct val="100000"/>
              </a:lnSpc>
              <a:spcBef>
                <a:spcPts val="0"/>
              </a:spcBef>
              <a:spcAft>
                <a:spcPts val="0"/>
              </a:spcAft>
              <a:buNone/>
              <a:defRPr sz="2400">
                <a:solidFill>
                  <a:srgbClr val="FFFFFF"/>
                </a:solidFill>
              </a:defRPr>
            </a:lvl9pPr>
          </a:lstStyle>
          <a:p/>
        </p:txBody>
      </p:sp>
      <p:sp>
        <p:nvSpPr>
          <p:cNvPr id="91" name="Google Shape;91;p15"/>
          <p:cNvSpPr txBox="1"/>
          <p:nvPr>
            <p:ph idx="1" type="body"/>
          </p:nvPr>
        </p:nvSpPr>
        <p:spPr>
          <a:xfrm>
            <a:off x="311700" y="1507025"/>
            <a:ext cx="3999900" cy="3152700"/>
          </a:xfrm>
          <a:prstGeom prst="rect">
            <a:avLst/>
          </a:prstGeom>
          <a:noFill/>
        </p:spPr>
        <p:txBody>
          <a:bodyPr anchorCtr="0" anchor="t" bIns="91425" lIns="91425" spcFirstLastPara="1" rIns="91425" wrap="square" tIns="91425">
            <a:normAutofit/>
          </a:bodyPr>
          <a:lstStyle>
            <a:lvl1pPr indent="-304800" lvl="0" marL="457200" algn="l">
              <a:lnSpc>
                <a:spcPct val="115000"/>
              </a:lnSpc>
              <a:spcBef>
                <a:spcPts val="0"/>
              </a:spcBef>
              <a:spcAft>
                <a:spcPts val="0"/>
              </a:spcAft>
              <a:buClr>
                <a:srgbClr val="284F7D"/>
              </a:buClr>
              <a:buSzPts val="1200"/>
              <a:buChar char="●"/>
              <a:defRPr sz="1200">
                <a:solidFill>
                  <a:srgbClr val="284F7D"/>
                </a:solidFill>
              </a:defRPr>
            </a:lvl1pPr>
            <a:lvl2pPr indent="-292100" lvl="1" marL="914400" algn="l">
              <a:lnSpc>
                <a:spcPct val="115000"/>
              </a:lnSpc>
              <a:spcBef>
                <a:spcPts val="0"/>
              </a:spcBef>
              <a:spcAft>
                <a:spcPts val="0"/>
              </a:spcAft>
              <a:buClr>
                <a:srgbClr val="284F7D"/>
              </a:buClr>
              <a:buSzPts val="1000"/>
              <a:buChar char="○"/>
              <a:defRPr sz="1000">
                <a:solidFill>
                  <a:srgbClr val="284F7D"/>
                </a:solidFill>
              </a:defRPr>
            </a:lvl2pPr>
            <a:lvl3pPr indent="-292100" lvl="2" marL="1371600" algn="l">
              <a:lnSpc>
                <a:spcPct val="115000"/>
              </a:lnSpc>
              <a:spcBef>
                <a:spcPts val="0"/>
              </a:spcBef>
              <a:spcAft>
                <a:spcPts val="0"/>
              </a:spcAft>
              <a:buClr>
                <a:srgbClr val="284F7D"/>
              </a:buClr>
              <a:buSzPts val="1000"/>
              <a:buChar char="■"/>
              <a:defRPr sz="1000">
                <a:solidFill>
                  <a:srgbClr val="284F7D"/>
                </a:solidFill>
              </a:defRPr>
            </a:lvl3pPr>
            <a:lvl4pPr indent="-292100" lvl="3" marL="1828800" algn="l">
              <a:lnSpc>
                <a:spcPct val="115000"/>
              </a:lnSpc>
              <a:spcBef>
                <a:spcPts val="0"/>
              </a:spcBef>
              <a:spcAft>
                <a:spcPts val="0"/>
              </a:spcAft>
              <a:buClr>
                <a:srgbClr val="284F7D"/>
              </a:buClr>
              <a:buSzPts val="1000"/>
              <a:buChar char="●"/>
              <a:defRPr sz="1000">
                <a:solidFill>
                  <a:srgbClr val="284F7D"/>
                </a:solidFill>
              </a:defRPr>
            </a:lvl4pPr>
            <a:lvl5pPr indent="-292100" lvl="4" marL="2286000" algn="l">
              <a:lnSpc>
                <a:spcPct val="115000"/>
              </a:lnSpc>
              <a:spcBef>
                <a:spcPts val="0"/>
              </a:spcBef>
              <a:spcAft>
                <a:spcPts val="0"/>
              </a:spcAft>
              <a:buClr>
                <a:srgbClr val="284F7D"/>
              </a:buClr>
              <a:buSzPts val="1000"/>
              <a:buChar char="○"/>
              <a:defRPr sz="1000">
                <a:solidFill>
                  <a:srgbClr val="284F7D"/>
                </a:solidFill>
              </a:defRPr>
            </a:lvl5pPr>
            <a:lvl6pPr indent="-292100" lvl="5" marL="2743200" algn="l">
              <a:lnSpc>
                <a:spcPct val="115000"/>
              </a:lnSpc>
              <a:spcBef>
                <a:spcPts val="0"/>
              </a:spcBef>
              <a:spcAft>
                <a:spcPts val="0"/>
              </a:spcAft>
              <a:buClr>
                <a:srgbClr val="284F7D"/>
              </a:buClr>
              <a:buSzPts val="1000"/>
              <a:buChar char="■"/>
              <a:defRPr sz="1000">
                <a:solidFill>
                  <a:srgbClr val="284F7D"/>
                </a:solidFill>
              </a:defRPr>
            </a:lvl6pPr>
            <a:lvl7pPr indent="-292100" lvl="6" marL="3200400" algn="l">
              <a:lnSpc>
                <a:spcPct val="115000"/>
              </a:lnSpc>
              <a:spcBef>
                <a:spcPts val="0"/>
              </a:spcBef>
              <a:spcAft>
                <a:spcPts val="0"/>
              </a:spcAft>
              <a:buClr>
                <a:srgbClr val="284F7D"/>
              </a:buClr>
              <a:buSzPts val="1000"/>
              <a:buChar char="●"/>
              <a:defRPr sz="1000">
                <a:solidFill>
                  <a:srgbClr val="284F7D"/>
                </a:solidFill>
              </a:defRPr>
            </a:lvl7pPr>
            <a:lvl8pPr indent="-292100" lvl="7" marL="3657600" algn="l">
              <a:lnSpc>
                <a:spcPct val="115000"/>
              </a:lnSpc>
              <a:spcBef>
                <a:spcPts val="0"/>
              </a:spcBef>
              <a:spcAft>
                <a:spcPts val="0"/>
              </a:spcAft>
              <a:buClr>
                <a:srgbClr val="284F7D"/>
              </a:buClr>
              <a:buSzPts val="1000"/>
              <a:buChar char="○"/>
              <a:defRPr sz="1000">
                <a:solidFill>
                  <a:srgbClr val="284F7D"/>
                </a:solidFill>
              </a:defRPr>
            </a:lvl8pPr>
            <a:lvl9pPr indent="-292100" lvl="8" marL="4114800" algn="l">
              <a:lnSpc>
                <a:spcPct val="115000"/>
              </a:lnSpc>
              <a:spcBef>
                <a:spcPts val="0"/>
              </a:spcBef>
              <a:spcAft>
                <a:spcPts val="0"/>
              </a:spcAft>
              <a:buClr>
                <a:srgbClr val="284F7D"/>
              </a:buClr>
              <a:buSzPts val="1000"/>
              <a:buChar char="■"/>
              <a:defRPr sz="1000">
                <a:solidFill>
                  <a:srgbClr val="284F7D"/>
                </a:solidFill>
              </a:defRPr>
            </a:lvl9pPr>
          </a:lstStyle>
          <a:p/>
        </p:txBody>
      </p:sp>
      <p:sp>
        <p:nvSpPr>
          <p:cNvPr id="92" name="Google Shape;92;p15"/>
          <p:cNvSpPr txBox="1"/>
          <p:nvPr>
            <p:ph idx="2" type="body"/>
          </p:nvPr>
        </p:nvSpPr>
        <p:spPr>
          <a:xfrm>
            <a:off x="4832400" y="1507025"/>
            <a:ext cx="3999900" cy="3152700"/>
          </a:xfrm>
          <a:prstGeom prst="rect">
            <a:avLst/>
          </a:prstGeom>
          <a:noFill/>
        </p:spPr>
        <p:txBody>
          <a:bodyPr anchorCtr="0" anchor="t" bIns="91425" lIns="91425" spcFirstLastPara="1" rIns="91425" wrap="square" tIns="91425">
            <a:normAutofit/>
          </a:bodyPr>
          <a:lstStyle>
            <a:lvl1pPr indent="-304800" lvl="0" marL="457200" algn="l">
              <a:lnSpc>
                <a:spcPct val="115000"/>
              </a:lnSpc>
              <a:spcBef>
                <a:spcPts val="0"/>
              </a:spcBef>
              <a:spcAft>
                <a:spcPts val="0"/>
              </a:spcAft>
              <a:buClr>
                <a:srgbClr val="284F7D"/>
              </a:buClr>
              <a:buSzPts val="1200"/>
              <a:buChar char="●"/>
              <a:defRPr sz="1200">
                <a:solidFill>
                  <a:srgbClr val="284F7D"/>
                </a:solidFill>
              </a:defRPr>
            </a:lvl1pPr>
            <a:lvl2pPr indent="-292100" lvl="1" marL="914400" algn="l">
              <a:lnSpc>
                <a:spcPct val="115000"/>
              </a:lnSpc>
              <a:spcBef>
                <a:spcPts val="0"/>
              </a:spcBef>
              <a:spcAft>
                <a:spcPts val="0"/>
              </a:spcAft>
              <a:buClr>
                <a:srgbClr val="284F7D"/>
              </a:buClr>
              <a:buSzPts val="1000"/>
              <a:buChar char="○"/>
              <a:defRPr sz="1000">
                <a:solidFill>
                  <a:srgbClr val="284F7D"/>
                </a:solidFill>
              </a:defRPr>
            </a:lvl2pPr>
            <a:lvl3pPr indent="-292100" lvl="2" marL="1371600" algn="l">
              <a:lnSpc>
                <a:spcPct val="115000"/>
              </a:lnSpc>
              <a:spcBef>
                <a:spcPts val="0"/>
              </a:spcBef>
              <a:spcAft>
                <a:spcPts val="0"/>
              </a:spcAft>
              <a:buClr>
                <a:srgbClr val="284F7D"/>
              </a:buClr>
              <a:buSzPts val="1000"/>
              <a:buChar char="■"/>
              <a:defRPr sz="1000">
                <a:solidFill>
                  <a:srgbClr val="284F7D"/>
                </a:solidFill>
              </a:defRPr>
            </a:lvl3pPr>
            <a:lvl4pPr indent="-292100" lvl="3" marL="1828800" algn="l">
              <a:lnSpc>
                <a:spcPct val="115000"/>
              </a:lnSpc>
              <a:spcBef>
                <a:spcPts val="0"/>
              </a:spcBef>
              <a:spcAft>
                <a:spcPts val="0"/>
              </a:spcAft>
              <a:buClr>
                <a:srgbClr val="284F7D"/>
              </a:buClr>
              <a:buSzPts val="1000"/>
              <a:buChar char="●"/>
              <a:defRPr sz="1000">
                <a:solidFill>
                  <a:srgbClr val="284F7D"/>
                </a:solidFill>
              </a:defRPr>
            </a:lvl4pPr>
            <a:lvl5pPr indent="-292100" lvl="4" marL="2286000" algn="l">
              <a:lnSpc>
                <a:spcPct val="115000"/>
              </a:lnSpc>
              <a:spcBef>
                <a:spcPts val="0"/>
              </a:spcBef>
              <a:spcAft>
                <a:spcPts val="0"/>
              </a:spcAft>
              <a:buClr>
                <a:srgbClr val="284F7D"/>
              </a:buClr>
              <a:buSzPts val="1000"/>
              <a:buChar char="○"/>
              <a:defRPr sz="1000">
                <a:solidFill>
                  <a:srgbClr val="284F7D"/>
                </a:solidFill>
              </a:defRPr>
            </a:lvl5pPr>
            <a:lvl6pPr indent="-292100" lvl="5" marL="2743200" algn="l">
              <a:lnSpc>
                <a:spcPct val="115000"/>
              </a:lnSpc>
              <a:spcBef>
                <a:spcPts val="0"/>
              </a:spcBef>
              <a:spcAft>
                <a:spcPts val="0"/>
              </a:spcAft>
              <a:buClr>
                <a:srgbClr val="284F7D"/>
              </a:buClr>
              <a:buSzPts val="1000"/>
              <a:buChar char="■"/>
              <a:defRPr sz="1000">
                <a:solidFill>
                  <a:srgbClr val="284F7D"/>
                </a:solidFill>
              </a:defRPr>
            </a:lvl6pPr>
            <a:lvl7pPr indent="-292100" lvl="6" marL="3200400" algn="l">
              <a:lnSpc>
                <a:spcPct val="115000"/>
              </a:lnSpc>
              <a:spcBef>
                <a:spcPts val="0"/>
              </a:spcBef>
              <a:spcAft>
                <a:spcPts val="0"/>
              </a:spcAft>
              <a:buClr>
                <a:srgbClr val="284F7D"/>
              </a:buClr>
              <a:buSzPts val="1000"/>
              <a:buChar char="●"/>
              <a:defRPr sz="1000">
                <a:solidFill>
                  <a:srgbClr val="284F7D"/>
                </a:solidFill>
              </a:defRPr>
            </a:lvl7pPr>
            <a:lvl8pPr indent="-292100" lvl="7" marL="3657600" algn="l">
              <a:lnSpc>
                <a:spcPct val="115000"/>
              </a:lnSpc>
              <a:spcBef>
                <a:spcPts val="0"/>
              </a:spcBef>
              <a:spcAft>
                <a:spcPts val="0"/>
              </a:spcAft>
              <a:buClr>
                <a:srgbClr val="284F7D"/>
              </a:buClr>
              <a:buSzPts val="1000"/>
              <a:buChar char="○"/>
              <a:defRPr sz="1000">
                <a:solidFill>
                  <a:srgbClr val="284F7D"/>
                </a:solidFill>
              </a:defRPr>
            </a:lvl8pPr>
            <a:lvl9pPr indent="-292100" lvl="8" marL="4114800" algn="l">
              <a:lnSpc>
                <a:spcPct val="115000"/>
              </a:lnSpc>
              <a:spcBef>
                <a:spcPts val="0"/>
              </a:spcBef>
              <a:spcAft>
                <a:spcPts val="0"/>
              </a:spcAft>
              <a:buClr>
                <a:srgbClr val="284F7D"/>
              </a:buClr>
              <a:buSzPts val="1000"/>
              <a:buChar char="■"/>
              <a:defRPr sz="1000">
                <a:solidFill>
                  <a:srgbClr val="284F7D"/>
                </a:solidFill>
              </a:defRPr>
            </a:lvl9pPr>
          </a:lstStyle>
          <a:p/>
        </p:txBody>
      </p:sp>
      <p:sp>
        <p:nvSpPr>
          <p:cNvPr id="93" name="Google Shape;93;p15"/>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rgbClr val="616161"/>
                </a:solidFill>
              </a:defRPr>
            </a:lvl1pPr>
            <a:lvl2pPr lvl="1" algn="r">
              <a:lnSpc>
                <a:spcPct val="100000"/>
              </a:lnSpc>
              <a:spcAft>
                <a:spcPts val="0"/>
              </a:spcAft>
              <a:buNone/>
              <a:defRPr sz="1000">
                <a:solidFill>
                  <a:srgbClr val="616161"/>
                </a:solidFill>
              </a:defRPr>
            </a:lvl2pPr>
            <a:lvl3pPr lvl="2" algn="r">
              <a:lnSpc>
                <a:spcPct val="100000"/>
              </a:lnSpc>
              <a:spcAft>
                <a:spcPts val="0"/>
              </a:spcAft>
              <a:buNone/>
              <a:defRPr sz="1000">
                <a:solidFill>
                  <a:srgbClr val="616161"/>
                </a:solidFill>
              </a:defRPr>
            </a:lvl3pPr>
            <a:lvl4pPr lvl="3" algn="r">
              <a:lnSpc>
                <a:spcPct val="100000"/>
              </a:lnSpc>
              <a:spcAft>
                <a:spcPts val="0"/>
              </a:spcAft>
              <a:buNone/>
              <a:defRPr sz="1000">
                <a:solidFill>
                  <a:srgbClr val="616161"/>
                </a:solidFill>
              </a:defRPr>
            </a:lvl4pPr>
            <a:lvl5pPr lvl="4" algn="r">
              <a:lnSpc>
                <a:spcPct val="100000"/>
              </a:lnSpc>
              <a:spcAft>
                <a:spcPts val="0"/>
              </a:spcAft>
              <a:buNone/>
              <a:defRPr sz="1000">
                <a:solidFill>
                  <a:srgbClr val="616161"/>
                </a:solidFill>
              </a:defRPr>
            </a:lvl5pPr>
            <a:lvl6pPr lvl="5" algn="r">
              <a:lnSpc>
                <a:spcPct val="100000"/>
              </a:lnSpc>
              <a:spcAft>
                <a:spcPts val="0"/>
              </a:spcAft>
              <a:buNone/>
              <a:defRPr sz="1000">
                <a:solidFill>
                  <a:srgbClr val="616161"/>
                </a:solidFill>
              </a:defRPr>
            </a:lvl6pPr>
            <a:lvl7pPr lvl="6" algn="r">
              <a:lnSpc>
                <a:spcPct val="100000"/>
              </a:lnSpc>
              <a:spcAft>
                <a:spcPts val="0"/>
              </a:spcAft>
              <a:buNone/>
              <a:defRPr sz="1000">
                <a:solidFill>
                  <a:srgbClr val="616161"/>
                </a:solidFill>
              </a:defRPr>
            </a:lvl7pPr>
            <a:lvl8pPr lvl="7" algn="r">
              <a:lnSpc>
                <a:spcPct val="100000"/>
              </a:lnSpc>
              <a:spcAft>
                <a:spcPts val="0"/>
              </a:spcAft>
              <a:buNone/>
              <a:defRPr sz="1000">
                <a:solidFill>
                  <a:srgbClr val="616161"/>
                </a:solidFill>
              </a:defRPr>
            </a:lvl8pPr>
            <a:lvl9pPr lvl="8" algn="r">
              <a:lnSpc>
                <a:spcPct val="100000"/>
              </a:lnSpc>
              <a:spcAft>
                <a:spcPts val="0"/>
              </a:spcAft>
              <a:buNone/>
              <a:defRPr sz="1000">
                <a:solidFill>
                  <a:srgbClr val="61616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AUTOLAYOUT_11">
    <p:bg>
      <p:bgPr>
        <a:solidFill>
          <a:srgbClr val="FFFFFF"/>
        </a:solidFill>
      </p:bgPr>
    </p:bg>
    <p:spTree>
      <p:nvGrpSpPr>
        <p:cNvPr id="94" name="Shape 94"/>
        <p:cNvGrpSpPr/>
        <p:nvPr/>
      </p:nvGrpSpPr>
      <p:grpSpPr>
        <a:xfrm>
          <a:off x="0" y="0"/>
          <a:ext cx="0" cy="0"/>
          <a:chOff x="0" y="0"/>
          <a:chExt cx="0" cy="0"/>
        </a:xfrm>
      </p:grpSpPr>
      <p:pic>
        <p:nvPicPr>
          <p:cNvPr id="95" name="Google Shape;95;p16"/>
          <p:cNvPicPr preferRelativeResize="0"/>
          <p:nvPr/>
        </p:nvPicPr>
        <p:blipFill>
          <a:blip r:embed="rId2">
            <a:alphaModFix/>
          </a:blip>
          <a:stretch>
            <a:fillRect/>
          </a:stretch>
        </p:blipFill>
        <p:spPr>
          <a:xfrm>
            <a:off x="-1" y="-3"/>
            <a:ext cx="9144007" cy="5143500"/>
          </a:xfrm>
          <a:prstGeom prst="rect">
            <a:avLst/>
          </a:prstGeom>
          <a:noFill/>
          <a:ln>
            <a:noFill/>
          </a:ln>
        </p:spPr>
      </p:pic>
      <p:sp>
        <p:nvSpPr>
          <p:cNvPr id="96" name="Google Shape;96;p16"/>
          <p:cNvSpPr txBox="1"/>
          <p:nvPr>
            <p:ph type="ctrTitle"/>
          </p:nvPr>
        </p:nvSpPr>
        <p:spPr>
          <a:xfrm>
            <a:off x="436825" y="849050"/>
            <a:ext cx="4065900" cy="19554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Clr>
                <a:srgbClr val="424242"/>
              </a:buClr>
              <a:buSzPts val="3600"/>
              <a:buNone/>
              <a:defRPr b="1" sz="3600">
                <a:solidFill>
                  <a:srgbClr val="424242"/>
                </a:solidFill>
              </a:defRPr>
            </a:lvl1pPr>
            <a:lvl2pPr lvl="1" algn="l">
              <a:lnSpc>
                <a:spcPct val="100000"/>
              </a:lnSpc>
              <a:spcBef>
                <a:spcPts val="0"/>
              </a:spcBef>
              <a:spcAft>
                <a:spcPts val="0"/>
              </a:spcAft>
              <a:buClr>
                <a:srgbClr val="424242"/>
              </a:buClr>
              <a:buSzPts val="3600"/>
              <a:buNone/>
              <a:defRPr b="1" sz="3600">
                <a:solidFill>
                  <a:srgbClr val="424242"/>
                </a:solidFill>
              </a:defRPr>
            </a:lvl2pPr>
            <a:lvl3pPr lvl="2" algn="l">
              <a:lnSpc>
                <a:spcPct val="100000"/>
              </a:lnSpc>
              <a:spcBef>
                <a:spcPts val="0"/>
              </a:spcBef>
              <a:spcAft>
                <a:spcPts val="0"/>
              </a:spcAft>
              <a:buClr>
                <a:srgbClr val="424242"/>
              </a:buClr>
              <a:buSzPts val="3600"/>
              <a:buNone/>
              <a:defRPr b="1" sz="3600">
                <a:solidFill>
                  <a:srgbClr val="424242"/>
                </a:solidFill>
              </a:defRPr>
            </a:lvl3pPr>
            <a:lvl4pPr lvl="3" algn="l">
              <a:lnSpc>
                <a:spcPct val="100000"/>
              </a:lnSpc>
              <a:spcBef>
                <a:spcPts val="0"/>
              </a:spcBef>
              <a:spcAft>
                <a:spcPts val="0"/>
              </a:spcAft>
              <a:buClr>
                <a:srgbClr val="424242"/>
              </a:buClr>
              <a:buSzPts val="3600"/>
              <a:buNone/>
              <a:defRPr b="1" sz="3600">
                <a:solidFill>
                  <a:srgbClr val="424242"/>
                </a:solidFill>
              </a:defRPr>
            </a:lvl4pPr>
            <a:lvl5pPr lvl="4" algn="l">
              <a:lnSpc>
                <a:spcPct val="100000"/>
              </a:lnSpc>
              <a:spcBef>
                <a:spcPts val="0"/>
              </a:spcBef>
              <a:spcAft>
                <a:spcPts val="0"/>
              </a:spcAft>
              <a:buClr>
                <a:srgbClr val="424242"/>
              </a:buClr>
              <a:buSzPts val="3600"/>
              <a:buNone/>
              <a:defRPr b="1" sz="3600">
                <a:solidFill>
                  <a:srgbClr val="424242"/>
                </a:solidFill>
              </a:defRPr>
            </a:lvl5pPr>
            <a:lvl6pPr lvl="5" algn="l">
              <a:lnSpc>
                <a:spcPct val="100000"/>
              </a:lnSpc>
              <a:spcBef>
                <a:spcPts val="0"/>
              </a:spcBef>
              <a:spcAft>
                <a:spcPts val="0"/>
              </a:spcAft>
              <a:buClr>
                <a:srgbClr val="424242"/>
              </a:buClr>
              <a:buSzPts val="3600"/>
              <a:buNone/>
              <a:defRPr b="1" sz="3600">
                <a:solidFill>
                  <a:srgbClr val="424242"/>
                </a:solidFill>
              </a:defRPr>
            </a:lvl6pPr>
            <a:lvl7pPr lvl="6" algn="l">
              <a:lnSpc>
                <a:spcPct val="100000"/>
              </a:lnSpc>
              <a:spcBef>
                <a:spcPts val="0"/>
              </a:spcBef>
              <a:spcAft>
                <a:spcPts val="0"/>
              </a:spcAft>
              <a:buClr>
                <a:srgbClr val="424242"/>
              </a:buClr>
              <a:buSzPts val="3600"/>
              <a:buNone/>
              <a:defRPr b="1" sz="3600">
                <a:solidFill>
                  <a:srgbClr val="424242"/>
                </a:solidFill>
              </a:defRPr>
            </a:lvl7pPr>
            <a:lvl8pPr lvl="7" algn="l">
              <a:lnSpc>
                <a:spcPct val="100000"/>
              </a:lnSpc>
              <a:spcBef>
                <a:spcPts val="0"/>
              </a:spcBef>
              <a:spcAft>
                <a:spcPts val="0"/>
              </a:spcAft>
              <a:buClr>
                <a:srgbClr val="424242"/>
              </a:buClr>
              <a:buSzPts val="3600"/>
              <a:buNone/>
              <a:defRPr b="1" sz="3600">
                <a:solidFill>
                  <a:srgbClr val="424242"/>
                </a:solidFill>
              </a:defRPr>
            </a:lvl8pPr>
            <a:lvl9pPr lvl="8" algn="l">
              <a:lnSpc>
                <a:spcPct val="100000"/>
              </a:lnSpc>
              <a:spcBef>
                <a:spcPts val="0"/>
              </a:spcBef>
              <a:spcAft>
                <a:spcPts val="0"/>
              </a:spcAft>
              <a:buClr>
                <a:srgbClr val="424242"/>
              </a:buClr>
              <a:buSzPts val="3600"/>
              <a:buNone/>
              <a:defRPr b="1" sz="3600">
                <a:solidFill>
                  <a:srgbClr val="424242"/>
                </a:solidFill>
              </a:defRPr>
            </a:lvl9pPr>
          </a:lstStyle>
          <a:p/>
        </p:txBody>
      </p:sp>
      <p:sp>
        <p:nvSpPr>
          <p:cNvPr id="97" name="Google Shape;97;p16"/>
          <p:cNvSpPr txBox="1"/>
          <p:nvPr>
            <p:ph idx="1" type="subTitle"/>
          </p:nvPr>
        </p:nvSpPr>
        <p:spPr>
          <a:xfrm>
            <a:off x="436825" y="2974150"/>
            <a:ext cx="4065900" cy="550500"/>
          </a:xfrm>
          <a:prstGeom prst="rect">
            <a:avLst/>
          </a:prstGeom>
          <a:noFill/>
        </p:spPr>
        <p:txBody>
          <a:bodyPr anchorCtr="0" anchor="t" bIns="91425" lIns="91425" spcFirstLastPara="1" rIns="91425" wrap="square" tIns="91425">
            <a:normAutofit/>
          </a:bodyPr>
          <a:lstStyle>
            <a:lvl1pPr lvl="0" algn="l">
              <a:lnSpc>
                <a:spcPct val="100000"/>
              </a:lnSpc>
              <a:spcBef>
                <a:spcPts val="0"/>
              </a:spcBef>
              <a:spcAft>
                <a:spcPts val="0"/>
              </a:spcAft>
              <a:buClr>
                <a:srgbClr val="424242"/>
              </a:buClr>
              <a:buSzPts val="1800"/>
              <a:buNone/>
              <a:defRPr sz="1800">
                <a:solidFill>
                  <a:srgbClr val="424242"/>
                </a:solidFill>
              </a:defRPr>
            </a:lvl1pPr>
            <a:lvl2pPr lvl="1" algn="l">
              <a:lnSpc>
                <a:spcPct val="100000"/>
              </a:lnSpc>
              <a:spcBef>
                <a:spcPts val="0"/>
              </a:spcBef>
              <a:spcAft>
                <a:spcPts val="0"/>
              </a:spcAft>
              <a:buClr>
                <a:srgbClr val="424242"/>
              </a:buClr>
              <a:buSzPts val="1800"/>
              <a:buNone/>
              <a:defRPr sz="1800">
                <a:solidFill>
                  <a:srgbClr val="424242"/>
                </a:solidFill>
              </a:defRPr>
            </a:lvl2pPr>
            <a:lvl3pPr lvl="2" algn="l">
              <a:lnSpc>
                <a:spcPct val="100000"/>
              </a:lnSpc>
              <a:spcBef>
                <a:spcPts val="0"/>
              </a:spcBef>
              <a:spcAft>
                <a:spcPts val="0"/>
              </a:spcAft>
              <a:buClr>
                <a:srgbClr val="424242"/>
              </a:buClr>
              <a:buSzPts val="1800"/>
              <a:buNone/>
              <a:defRPr sz="1800">
                <a:solidFill>
                  <a:srgbClr val="424242"/>
                </a:solidFill>
              </a:defRPr>
            </a:lvl3pPr>
            <a:lvl4pPr lvl="3" algn="l">
              <a:lnSpc>
                <a:spcPct val="100000"/>
              </a:lnSpc>
              <a:spcBef>
                <a:spcPts val="0"/>
              </a:spcBef>
              <a:spcAft>
                <a:spcPts val="0"/>
              </a:spcAft>
              <a:buClr>
                <a:srgbClr val="424242"/>
              </a:buClr>
              <a:buSzPts val="1800"/>
              <a:buNone/>
              <a:defRPr sz="1800">
                <a:solidFill>
                  <a:srgbClr val="424242"/>
                </a:solidFill>
              </a:defRPr>
            </a:lvl4pPr>
            <a:lvl5pPr lvl="4" algn="l">
              <a:lnSpc>
                <a:spcPct val="100000"/>
              </a:lnSpc>
              <a:spcBef>
                <a:spcPts val="0"/>
              </a:spcBef>
              <a:spcAft>
                <a:spcPts val="0"/>
              </a:spcAft>
              <a:buClr>
                <a:srgbClr val="424242"/>
              </a:buClr>
              <a:buSzPts val="1800"/>
              <a:buNone/>
              <a:defRPr sz="1800">
                <a:solidFill>
                  <a:srgbClr val="424242"/>
                </a:solidFill>
              </a:defRPr>
            </a:lvl5pPr>
            <a:lvl6pPr lvl="5" algn="l">
              <a:lnSpc>
                <a:spcPct val="100000"/>
              </a:lnSpc>
              <a:spcBef>
                <a:spcPts val="0"/>
              </a:spcBef>
              <a:spcAft>
                <a:spcPts val="0"/>
              </a:spcAft>
              <a:buClr>
                <a:srgbClr val="424242"/>
              </a:buClr>
              <a:buSzPts val="1800"/>
              <a:buNone/>
              <a:defRPr sz="1800">
                <a:solidFill>
                  <a:srgbClr val="424242"/>
                </a:solidFill>
              </a:defRPr>
            </a:lvl6pPr>
            <a:lvl7pPr lvl="6" algn="l">
              <a:lnSpc>
                <a:spcPct val="100000"/>
              </a:lnSpc>
              <a:spcBef>
                <a:spcPts val="0"/>
              </a:spcBef>
              <a:spcAft>
                <a:spcPts val="0"/>
              </a:spcAft>
              <a:buClr>
                <a:srgbClr val="424242"/>
              </a:buClr>
              <a:buSzPts val="1800"/>
              <a:buNone/>
              <a:defRPr sz="1800">
                <a:solidFill>
                  <a:srgbClr val="424242"/>
                </a:solidFill>
              </a:defRPr>
            </a:lvl7pPr>
            <a:lvl8pPr lvl="7" algn="l">
              <a:lnSpc>
                <a:spcPct val="100000"/>
              </a:lnSpc>
              <a:spcBef>
                <a:spcPts val="0"/>
              </a:spcBef>
              <a:spcAft>
                <a:spcPts val="0"/>
              </a:spcAft>
              <a:buClr>
                <a:srgbClr val="424242"/>
              </a:buClr>
              <a:buSzPts val="1800"/>
              <a:buNone/>
              <a:defRPr sz="1800">
                <a:solidFill>
                  <a:srgbClr val="424242"/>
                </a:solidFill>
              </a:defRPr>
            </a:lvl8pPr>
            <a:lvl9pPr lvl="8" algn="l">
              <a:lnSpc>
                <a:spcPct val="100000"/>
              </a:lnSpc>
              <a:spcBef>
                <a:spcPts val="0"/>
              </a:spcBef>
              <a:spcAft>
                <a:spcPts val="0"/>
              </a:spcAft>
              <a:buClr>
                <a:srgbClr val="424242"/>
              </a:buClr>
              <a:buSzPts val="1800"/>
              <a:buNone/>
              <a:defRPr sz="1800">
                <a:solidFill>
                  <a:srgbClr val="424242"/>
                </a:solidFill>
              </a:defRPr>
            </a:lvl9pPr>
          </a:lstStyle>
          <a:p/>
        </p:txBody>
      </p:sp>
      <p:sp>
        <p:nvSpPr>
          <p:cNvPr id="98" name="Google Shape;98;p16"/>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rgbClr val="FFFFFF"/>
                </a:solidFill>
              </a:defRPr>
            </a:lvl1pPr>
            <a:lvl2pPr lvl="1" algn="r">
              <a:lnSpc>
                <a:spcPct val="100000"/>
              </a:lnSpc>
              <a:spcAft>
                <a:spcPts val="0"/>
              </a:spcAft>
              <a:buNone/>
              <a:defRPr sz="1000">
                <a:solidFill>
                  <a:srgbClr val="FFFFFF"/>
                </a:solidFill>
              </a:defRPr>
            </a:lvl2pPr>
            <a:lvl3pPr lvl="2" algn="r">
              <a:lnSpc>
                <a:spcPct val="100000"/>
              </a:lnSpc>
              <a:spcAft>
                <a:spcPts val="0"/>
              </a:spcAft>
              <a:buNone/>
              <a:defRPr sz="1000">
                <a:solidFill>
                  <a:srgbClr val="FFFFFF"/>
                </a:solidFill>
              </a:defRPr>
            </a:lvl3pPr>
            <a:lvl4pPr lvl="3" algn="r">
              <a:lnSpc>
                <a:spcPct val="100000"/>
              </a:lnSpc>
              <a:spcAft>
                <a:spcPts val="0"/>
              </a:spcAft>
              <a:buNone/>
              <a:defRPr sz="1000">
                <a:solidFill>
                  <a:srgbClr val="FFFFFF"/>
                </a:solidFill>
              </a:defRPr>
            </a:lvl4pPr>
            <a:lvl5pPr lvl="4" algn="r">
              <a:lnSpc>
                <a:spcPct val="100000"/>
              </a:lnSpc>
              <a:spcAft>
                <a:spcPts val="0"/>
              </a:spcAft>
              <a:buNone/>
              <a:defRPr sz="1000">
                <a:solidFill>
                  <a:srgbClr val="FFFFFF"/>
                </a:solidFill>
              </a:defRPr>
            </a:lvl5pPr>
            <a:lvl6pPr lvl="5" algn="r">
              <a:lnSpc>
                <a:spcPct val="100000"/>
              </a:lnSpc>
              <a:spcAft>
                <a:spcPts val="0"/>
              </a:spcAft>
              <a:buNone/>
              <a:defRPr sz="1000">
                <a:solidFill>
                  <a:srgbClr val="FFFFFF"/>
                </a:solidFill>
              </a:defRPr>
            </a:lvl6pPr>
            <a:lvl7pPr lvl="6" algn="r">
              <a:lnSpc>
                <a:spcPct val="100000"/>
              </a:lnSpc>
              <a:spcAft>
                <a:spcPts val="0"/>
              </a:spcAft>
              <a:buNone/>
              <a:defRPr sz="1000">
                <a:solidFill>
                  <a:srgbClr val="FFFFFF"/>
                </a:solidFill>
              </a:defRPr>
            </a:lvl7pPr>
            <a:lvl8pPr lvl="7" algn="r">
              <a:lnSpc>
                <a:spcPct val="100000"/>
              </a:lnSpc>
              <a:spcAft>
                <a:spcPts val="0"/>
              </a:spcAft>
              <a:buNone/>
              <a:defRPr sz="1000">
                <a:solidFill>
                  <a:srgbClr val="FFFFFF"/>
                </a:solidFill>
              </a:defRPr>
            </a:lvl8pPr>
            <a:lvl9pPr lvl="8" algn="r">
              <a:lnSpc>
                <a:spcPct val="100000"/>
              </a:lnSpc>
              <a:spcAft>
                <a:spcPts val="0"/>
              </a:spcAft>
              <a:buNone/>
              <a:defRPr sz="1000">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5">
  <p:cSld name="AUTOLAYOUT_12">
    <p:bg>
      <p:bgPr>
        <a:solidFill>
          <a:srgbClr val="FFFFFF"/>
        </a:solidFill>
      </p:bgPr>
    </p:bg>
    <p:spTree>
      <p:nvGrpSpPr>
        <p:cNvPr id="99" name="Shape 99"/>
        <p:cNvGrpSpPr/>
        <p:nvPr/>
      </p:nvGrpSpPr>
      <p:grpSpPr>
        <a:xfrm>
          <a:off x="0" y="0"/>
          <a:ext cx="0" cy="0"/>
          <a:chOff x="0" y="0"/>
          <a:chExt cx="0" cy="0"/>
        </a:xfrm>
      </p:grpSpPr>
      <p:sp>
        <p:nvSpPr>
          <p:cNvPr id="100" name="Google Shape;100;p17"/>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7"/>
          <p:cNvSpPr/>
          <p:nvPr/>
        </p:nvSpPr>
        <p:spPr>
          <a:xfrm>
            <a:off x="0" y="4665575"/>
            <a:ext cx="9144000" cy="477900"/>
          </a:xfrm>
          <a:prstGeom prst="rect">
            <a:avLst/>
          </a:prstGeom>
          <a:solidFill>
            <a:srgbClr val="284F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7"/>
          <p:cNvSpPr txBox="1"/>
          <p:nvPr>
            <p:ph type="title"/>
          </p:nvPr>
        </p:nvSpPr>
        <p:spPr>
          <a:xfrm>
            <a:off x="349300" y="334525"/>
            <a:ext cx="7407000" cy="6630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Clr>
                <a:schemeClr val="dk1"/>
              </a:buClr>
              <a:buSzPts val="3200"/>
              <a:buNone/>
              <a:defRPr b="1" sz="3200">
                <a:solidFill>
                  <a:srgbClr val="284F7D"/>
                </a:solidFill>
              </a:defRPr>
            </a:lvl1pPr>
            <a:lvl2pPr lvl="1" algn="l">
              <a:lnSpc>
                <a:spcPct val="100000"/>
              </a:lnSpc>
              <a:spcBef>
                <a:spcPts val="0"/>
              </a:spcBef>
              <a:spcAft>
                <a:spcPts val="0"/>
              </a:spcAft>
              <a:buClr>
                <a:schemeClr val="dk1"/>
              </a:buClr>
              <a:buSzPts val="3200"/>
              <a:buNone/>
              <a:defRPr b="1" sz="3200">
                <a:solidFill>
                  <a:srgbClr val="284F7D"/>
                </a:solidFill>
              </a:defRPr>
            </a:lvl2pPr>
            <a:lvl3pPr lvl="2" algn="l">
              <a:lnSpc>
                <a:spcPct val="100000"/>
              </a:lnSpc>
              <a:spcBef>
                <a:spcPts val="0"/>
              </a:spcBef>
              <a:spcAft>
                <a:spcPts val="0"/>
              </a:spcAft>
              <a:buClr>
                <a:schemeClr val="dk1"/>
              </a:buClr>
              <a:buSzPts val="3200"/>
              <a:buNone/>
              <a:defRPr b="1" sz="3200">
                <a:solidFill>
                  <a:srgbClr val="284F7D"/>
                </a:solidFill>
              </a:defRPr>
            </a:lvl3pPr>
            <a:lvl4pPr lvl="3" algn="l">
              <a:lnSpc>
                <a:spcPct val="100000"/>
              </a:lnSpc>
              <a:spcBef>
                <a:spcPts val="0"/>
              </a:spcBef>
              <a:spcAft>
                <a:spcPts val="0"/>
              </a:spcAft>
              <a:buClr>
                <a:schemeClr val="dk1"/>
              </a:buClr>
              <a:buSzPts val="3200"/>
              <a:buNone/>
              <a:defRPr b="1" sz="3200">
                <a:solidFill>
                  <a:srgbClr val="284F7D"/>
                </a:solidFill>
              </a:defRPr>
            </a:lvl4pPr>
            <a:lvl5pPr lvl="4" algn="l">
              <a:lnSpc>
                <a:spcPct val="100000"/>
              </a:lnSpc>
              <a:spcBef>
                <a:spcPts val="0"/>
              </a:spcBef>
              <a:spcAft>
                <a:spcPts val="0"/>
              </a:spcAft>
              <a:buClr>
                <a:schemeClr val="dk1"/>
              </a:buClr>
              <a:buSzPts val="3200"/>
              <a:buNone/>
              <a:defRPr b="1" sz="3200">
                <a:solidFill>
                  <a:srgbClr val="284F7D"/>
                </a:solidFill>
              </a:defRPr>
            </a:lvl5pPr>
            <a:lvl6pPr lvl="5" algn="l">
              <a:lnSpc>
                <a:spcPct val="100000"/>
              </a:lnSpc>
              <a:spcBef>
                <a:spcPts val="0"/>
              </a:spcBef>
              <a:spcAft>
                <a:spcPts val="0"/>
              </a:spcAft>
              <a:buClr>
                <a:schemeClr val="dk1"/>
              </a:buClr>
              <a:buSzPts val="3200"/>
              <a:buNone/>
              <a:defRPr b="1" sz="3200">
                <a:solidFill>
                  <a:srgbClr val="284F7D"/>
                </a:solidFill>
              </a:defRPr>
            </a:lvl6pPr>
            <a:lvl7pPr lvl="6" algn="l">
              <a:lnSpc>
                <a:spcPct val="100000"/>
              </a:lnSpc>
              <a:spcBef>
                <a:spcPts val="0"/>
              </a:spcBef>
              <a:spcAft>
                <a:spcPts val="0"/>
              </a:spcAft>
              <a:buClr>
                <a:schemeClr val="dk1"/>
              </a:buClr>
              <a:buSzPts val="3200"/>
              <a:buNone/>
              <a:defRPr b="1" sz="3200">
                <a:solidFill>
                  <a:srgbClr val="284F7D"/>
                </a:solidFill>
              </a:defRPr>
            </a:lvl7pPr>
            <a:lvl8pPr lvl="7" algn="l">
              <a:lnSpc>
                <a:spcPct val="100000"/>
              </a:lnSpc>
              <a:spcBef>
                <a:spcPts val="0"/>
              </a:spcBef>
              <a:spcAft>
                <a:spcPts val="0"/>
              </a:spcAft>
              <a:buClr>
                <a:schemeClr val="dk1"/>
              </a:buClr>
              <a:buSzPts val="3200"/>
              <a:buNone/>
              <a:defRPr b="1" sz="3200">
                <a:solidFill>
                  <a:srgbClr val="284F7D"/>
                </a:solidFill>
              </a:defRPr>
            </a:lvl8pPr>
            <a:lvl9pPr lvl="8" algn="l">
              <a:lnSpc>
                <a:spcPct val="100000"/>
              </a:lnSpc>
              <a:spcBef>
                <a:spcPts val="0"/>
              </a:spcBef>
              <a:spcAft>
                <a:spcPts val="0"/>
              </a:spcAft>
              <a:buClr>
                <a:schemeClr val="dk1"/>
              </a:buClr>
              <a:buSzPts val="3200"/>
              <a:buNone/>
              <a:defRPr b="1" sz="3200">
                <a:solidFill>
                  <a:srgbClr val="284F7D"/>
                </a:solidFill>
              </a:defRPr>
            </a:lvl9pPr>
          </a:lstStyle>
          <a:p/>
        </p:txBody>
      </p:sp>
      <p:sp>
        <p:nvSpPr>
          <p:cNvPr id="103" name="Google Shape;103;p17"/>
          <p:cNvSpPr txBox="1"/>
          <p:nvPr>
            <p:ph idx="1" type="body"/>
          </p:nvPr>
        </p:nvSpPr>
        <p:spPr>
          <a:xfrm>
            <a:off x="349300" y="1147425"/>
            <a:ext cx="7407000" cy="3172500"/>
          </a:xfrm>
          <a:prstGeom prst="rect">
            <a:avLst/>
          </a:prstGeom>
          <a:noFill/>
        </p:spPr>
        <p:txBody>
          <a:bodyPr anchorCtr="0" anchor="t" bIns="91425" lIns="91425" spcFirstLastPara="1" rIns="91425" wrap="square" tIns="91425">
            <a:normAutofit/>
          </a:bodyPr>
          <a:lstStyle>
            <a:lvl1pPr indent="-330200" lvl="0" marL="457200" algn="l">
              <a:lnSpc>
                <a:spcPct val="115000"/>
              </a:lnSpc>
              <a:spcBef>
                <a:spcPts val="0"/>
              </a:spcBef>
              <a:spcAft>
                <a:spcPts val="0"/>
              </a:spcAft>
              <a:buClr>
                <a:schemeClr val="dk2"/>
              </a:buClr>
              <a:buSzPts val="1600"/>
              <a:buChar char="●"/>
              <a:defRPr sz="1600">
                <a:solidFill>
                  <a:schemeClr val="dk2"/>
                </a:solidFill>
              </a:defRPr>
            </a:lvl1pPr>
            <a:lvl2pPr indent="-317500" lvl="1" marL="914400" algn="l">
              <a:lnSpc>
                <a:spcPct val="115000"/>
              </a:lnSpc>
              <a:spcBef>
                <a:spcPts val="0"/>
              </a:spcBef>
              <a:spcAft>
                <a:spcPts val="0"/>
              </a:spcAft>
              <a:buClr>
                <a:schemeClr val="dk2"/>
              </a:buClr>
              <a:buSzPts val="1400"/>
              <a:buChar char="○"/>
              <a:defRPr sz="1400">
                <a:solidFill>
                  <a:schemeClr val="dk2"/>
                </a:solidFill>
              </a:defRPr>
            </a:lvl2pPr>
            <a:lvl3pPr indent="-317500" lvl="2" marL="1371600" algn="l">
              <a:lnSpc>
                <a:spcPct val="115000"/>
              </a:lnSpc>
              <a:spcBef>
                <a:spcPts val="0"/>
              </a:spcBef>
              <a:spcAft>
                <a:spcPts val="0"/>
              </a:spcAft>
              <a:buClr>
                <a:schemeClr val="dk2"/>
              </a:buClr>
              <a:buSzPts val="1400"/>
              <a:buChar char="■"/>
              <a:defRPr sz="1400">
                <a:solidFill>
                  <a:schemeClr val="dk2"/>
                </a:solidFill>
              </a:defRPr>
            </a:lvl3pPr>
            <a:lvl4pPr indent="-317500" lvl="3" marL="1828800" algn="l">
              <a:lnSpc>
                <a:spcPct val="115000"/>
              </a:lnSpc>
              <a:spcBef>
                <a:spcPts val="0"/>
              </a:spcBef>
              <a:spcAft>
                <a:spcPts val="0"/>
              </a:spcAft>
              <a:buClr>
                <a:schemeClr val="dk2"/>
              </a:buClr>
              <a:buSzPts val="1400"/>
              <a:buChar char="●"/>
              <a:defRPr sz="1400">
                <a:solidFill>
                  <a:schemeClr val="dk2"/>
                </a:solidFill>
              </a:defRPr>
            </a:lvl4pPr>
            <a:lvl5pPr indent="-317500" lvl="4" marL="2286000" algn="l">
              <a:lnSpc>
                <a:spcPct val="115000"/>
              </a:lnSpc>
              <a:spcBef>
                <a:spcPts val="0"/>
              </a:spcBef>
              <a:spcAft>
                <a:spcPts val="0"/>
              </a:spcAft>
              <a:buClr>
                <a:schemeClr val="dk2"/>
              </a:buClr>
              <a:buSzPts val="1400"/>
              <a:buChar char="○"/>
              <a:defRPr sz="1400">
                <a:solidFill>
                  <a:schemeClr val="dk2"/>
                </a:solidFill>
              </a:defRPr>
            </a:lvl5pPr>
            <a:lvl6pPr indent="-317500" lvl="5" marL="2743200" algn="l">
              <a:lnSpc>
                <a:spcPct val="115000"/>
              </a:lnSpc>
              <a:spcBef>
                <a:spcPts val="0"/>
              </a:spcBef>
              <a:spcAft>
                <a:spcPts val="0"/>
              </a:spcAft>
              <a:buClr>
                <a:schemeClr val="dk2"/>
              </a:buClr>
              <a:buSzPts val="1400"/>
              <a:buChar char="■"/>
              <a:defRPr sz="1400">
                <a:solidFill>
                  <a:schemeClr val="dk2"/>
                </a:solidFill>
              </a:defRPr>
            </a:lvl6pPr>
            <a:lvl7pPr indent="-317500" lvl="6" marL="3200400" algn="l">
              <a:lnSpc>
                <a:spcPct val="115000"/>
              </a:lnSpc>
              <a:spcBef>
                <a:spcPts val="0"/>
              </a:spcBef>
              <a:spcAft>
                <a:spcPts val="0"/>
              </a:spcAft>
              <a:buClr>
                <a:schemeClr val="dk2"/>
              </a:buClr>
              <a:buSzPts val="1400"/>
              <a:buChar char="●"/>
              <a:defRPr sz="1400">
                <a:solidFill>
                  <a:schemeClr val="dk2"/>
                </a:solidFill>
              </a:defRPr>
            </a:lvl7pPr>
            <a:lvl8pPr indent="-317500" lvl="7" marL="3657600" algn="l">
              <a:lnSpc>
                <a:spcPct val="115000"/>
              </a:lnSpc>
              <a:spcBef>
                <a:spcPts val="0"/>
              </a:spcBef>
              <a:spcAft>
                <a:spcPts val="0"/>
              </a:spcAft>
              <a:buClr>
                <a:schemeClr val="dk2"/>
              </a:buClr>
              <a:buSzPts val="1400"/>
              <a:buChar char="○"/>
              <a:defRPr sz="1400">
                <a:solidFill>
                  <a:schemeClr val="dk2"/>
                </a:solidFill>
              </a:defRPr>
            </a:lvl8pPr>
            <a:lvl9pPr indent="-317500" lvl="8" marL="4114800" algn="l">
              <a:lnSpc>
                <a:spcPct val="115000"/>
              </a:lnSpc>
              <a:spcBef>
                <a:spcPts val="0"/>
              </a:spcBef>
              <a:spcAft>
                <a:spcPts val="0"/>
              </a:spcAft>
              <a:buClr>
                <a:schemeClr val="dk2"/>
              </a:buClr>
              <a:buSzPts val="1400"/>
              <a:buChar char="■"/>
              <a:defRPr sz="1400">
                <a:solidFill>
                  <a:schemeClr val="dk2"/>
                </a:solidFill>
              </a:defRPr>
            </a:lvl9pPr>
          </a:lstStyle>
          <a:p/>
        </p:txBody>
      </p:sp>
      <p:sp>
        <p:nvSpPr>
          <p:cNvPr id="104" name="Google Shape;104;p17"/>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chemeClr val="lt1"/>
                </a:solidFill>
              </a:defRPr>
            </a:lvl1pPr>
            <a:lvl2pPr lvl="1" algn="r">
              <a:lnSpc>
                <a:spcPct val="100000"/>
              </a:lnSpc>
              <a:spcAft>
                <a:spcPts val="0"/>
              </a:spcAft>
              <a:buNone/>
              <a:defRPr sz="1000">
                <a:solidFill>
                  <a:schemeClr val="lt1"/>
                </a:solidFill>
              </a:defRPr>
            </a:lvl2pPr>
            <a:lvl3pPr lvl="2" algn="r">
              <a:lnSpc>
                <a:spcPct val="100000"/>
              </a:lnSpc>
              <a:spcAft>
                <a:spcPts val="0"/>
              </a:spcAft>
              <a:buNone/>
              <a:defRPr sz="1000">
                <a:solidFill>
                  <a:schemeClr val="lt1"/>
                </a:solidFill>
              </a:defRPr>
            </a:lvl3pPr>
            <a:lvl4pPr lvl="3" algn="r">
              <a:lnSpc>
                <a:spcPct val="100000"/>
              </a:lnSpc>
              <a:spcAft>
                <a:spcPts val="0"/>
              </a:spcAft>
              <a:buNone/>
              <a:defRPr sz="1000">
                <a:solidFill>
                  <a:schemeClr val="lt1"/>
                </a:solidFill>
              </a:defRPr>
            </a:lvl4pPr>
            <a:lvl5pPr lvl="4" algn="r">
              <a:lnSpc>
                <a:spcPct val="100000"/>
              </a:lnSpc>
              <a:spcAft>
                <a:spcPts val="0"/>
              </a:spcAft>
              <a:buNone/>
              <a:defRPr sz="1000">
                <a:solidFill>
                  <a:schemeClr val="lt1"/>
                </a:solidFill>
              </a:defRPr>
            </a:lvl5pPr>
            <a:lvl6pPr lvl="5" algn="r">
              <a:lnSpc>
                <a:spcPct val="100000"/>
              </a:lnSpc>
              <a:spcAft>
                <a:spcPts val="0"/>
              </a:spcAft>
              <a:buNone/>
              <a:defRPr sz="1000">
                <a:solidFill>
                  <a:schemeClr val="lt1"/>
                </a:solidFill>
              </a:defRPr>
            </a:lvl6pPr>
            <a:lvl7pPr lvl="6" algn="r">
              <a:lnSpc>
                <a:spcPct val="100000"/>
              </a:lnSpc>
              <a:spcAft>
                <a:spcPts val="0"/>
              </a:spcAft>
              <a:buNone/>
              <a:defRPr sz="1000">
                <a:solidFill>
                  <a:schemeClr val="lt1"/>
                </a:solidFill>
              </a:defRPr>
            </a:lvl7pPr>
            <a:lvl8pPr lvl="7" algn="r">
              <a:lnSpc>
                <a:spcPct val="100000"/>
              </a:lnSpc>
              <a:spcAft>
                <a:spcPts val="0"/>
              </a:spcAft>
              <a:buNone/>
              <a:defRPr sz="1000">
                <a:solidFill>
                  <a:schemeClr val="lt1"/>
                </a:solidFill>
              </a:defRPr>
            </a:lvl8pPr>
            <a:lvl9pPr lvl="8" algn="r">
              <a:lnSpc>
                <a:spcPct val="100000"/>
              </a:lnSpc>
              <a:spcAft>
                <a:spcPts val="0"/>
              </a:spcAft>
              <a:buNone/>
              <a:defRPr sz="1000">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6">
  <p:cSld name="AUTOLAYOUT_13">
    <p:bg>
      <p:bgPr>
        <a:solidFill>
          <a:srgbClr val="FFFFFF"/>
        </a:solidFill>
      </p:bgPr>
    </p:bg>
    <p:spTree>
      <p:nvGrpSpPr>
        <p:cNvPr id="105" name="Shape 105"/>
        <p:cNvGrpSpPr/>
        <p:nvPr/>
      </p:nvGrpSpPr>
      <p:grpSpPr>
        <a:xfrm>
          <a:off x="0" y="0"/>
          <a:ext cx="0" cy="0"/>
          <a:chOff x="0" y="0"/>
          <a:chExt cx="0" cy="0"/>
        </a:xfrm>
      </p:grpSpPr>
      <p:sp>
        <p:nvSpPr>
          <p:cNvPr id="106" name="Google Shape;106;p18"/>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7" name="Google Shape;107;p18"/>
          <p:cNvPicPr preferRelativeResize="0"/>
          <p:nvPr/>
        </p:nvPicPr>
        <p:blipFill rotWithShape="1">
          <a:blip r:embed="rId2">
            <a:alphaModFix/>
          </a:blip>
          <a:srcRect b="0" l="25250" r="41407" t="0"/>
          <a:stretch/>
        </p:blipFill>
        <p:spPr>
          <a:xfrm>
            <a:off x="0" y="0"/>
            <a:ext cx="3048000" cy="5143501"/>
          </a:xfrm>
          <a:prstGeom prst="rect">
            <a:avLst/>
          </a:prstGeom>
          <a:noFill/>
          <a:ln>
            <a:noFill/>
          </a:ln>
        </p:spPr>
      </p:pic>
      <p:sp>
        <p:nvSpPr>
          <p:cNvPr id="108" name="Google Shape;108;p18"/>
          <p:cNvSpPr txBox="1"/>
          <p:nvPr>
            <p:ph type="title"/>
          </p:nvPr>
        </p:nvSpPr>
        <p:spPr>
          <a:xfrm>
            <a:off x="3381175" y="406900"/>
            <a:ext cx="5235000" cy="13887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Clr>
                <a:srgbClr val="212121"/>
              </a:buClr>
              <a:buSzPts val="3000"/>
              <a:buNone/>
              <a:defRPr b="1" sz="3000">
                <a:solidFill>
                  <a:srgbClr val="212121"/>
                </a:solidFill>
              </a:defRPr>
            </a:lvl1pPr>
            <a:lvl2pPr lvl="1" algn="l">
              <a:lnSpc>
                <a:spcPct val="100000"/>
              </a:lnSpc>
              <a:spcBef>
                <a:spcPts val="0"/>
              </a:spcBef>
              <a:spcAft>
                <a:spcPts val="0"/>
              </a:spcAft>
              <a:buClr>
                <a:srgbClr val="212121"/>
              </a:buClr>
              <a:buSzPts val="3000"/>
              <a:buNone/>
              <a:defRPr b="1" sz="3000">
                <a:solidFill>
                  <a:srgbClr val="212121"/>
                </a:solidFill>
              </a:defRPr>
            </a:lvl2pPr>
            <a:lvl3pPr lvl="2" algn="l">
              <a:lnSpc>
                <a:spcPct val="100000"/>
              </a:lnSpc>
              <a:spcBef>
                <a:spcPts val="0"/>
              </a:spcBef>
              <a:spcAft>
                <a:spcPts val="0"/>
              </a:spcAft>
              <a:buClr>
                <a:srgbClr val="212121"/>
              </a:buClr>
              <a:buSzPts val="3000"/>
              <a:buNone/>
              <a:defRPr b="1" sz="3000">
                <a:solidFill>
                  <a:srgbClr val="212121"/>
                </a:solidFill>
              </a:defRPr>
            </a:lvl3pPr>
            <a:lvl4pPr lvl="3" algn="l">
              <a:lnSpc>
                <a:spcPct val="100000"/>
              </a:lnSpc>
              <a:spcBef>
                <a:spcPts val="0"/>
              </a:spcBef>
              <a:spcAft>
                <a:spcPts val="0"/>
              </a:spcAft>
              <a:buClr>
                <a:srgbClr val="212121"/>
              </a:buClr>
              <a:buSzPts val="3000"/>
              <a:buNone/>
              <a:defRPr b="1" sz="3000">
                <a:solidFill>
                  <a:srgbClr val="212121"/>
                </a:solidFill>
              </a:defRPr>
            </a:lvl4pPr>
            <a:lvl5pPr lvl="4" algn="l">
              <a:lnSpc>
                <a:spcPct val="100000"/>
              </a:lnSpc>
              <a:spcBef>
                <a:spcPts val="0"/>
              </a:spcBef>
              <a:spcAft>
                <a:spcPts val="0"/>
              </a:spcAft>
              <a:buClr>
                <a:srgbClr val="212121"/>
              </a:buClr>
              <a:buSzPts val="3000"/>
              <a:buNone/>
              <a:defRPr b="1" sz="3000">
                <a:solidFill>
                  <a:srgbClr val="212121"/>
                </a:solidFill>
              </a:defRPr>
            </a:lvl5pPr>
            <a:lvl6pPr lvl="5" algn="l">
              <a:lnSpc>
                <a:spcPct val="100000"/>
              </a:lnSpc>
              <a:spcBef>
                <a:spcPts val="0"/>
              </a:spcBef>
              <a:spcAft>
                <a:spcPts val="0"/>
              </a:spcAft>
              <a:buClr>
                <a:srgbClr val="212121"/>
              </a:buClr>
              <a:buSzPts val="3000"/>
              <a:buNone/>
              <a:defRPr b="1" sz="3000">
                <a:solidFill>
                  <a:srgbClr val="212121"/>
                </a:solidFill>
              </a:defRPr>
            </a:lvl6pPr>
            <a:lvl7pPr lvl="6" algn="l">
              <a:lnSpc>
                <a:spcPct val="100000"/>
              </a:lnSpc>
              <a:spcBef>
                <a:spcPts val="0"/>
              </a:spcBef>
              <a:spcAft>
                <a:spcPts val="0"/>
              </a:spcAft>
              <a:buClr>
                <a:srgbClr val="212121"/>
              </a:buClr>
              <a:buSzPts val="3000"/>
              <a:buNone/>
              <a:defRPr b="1" sz="3000">
                <a:solidFill>
                  <a:srgbClr val="212121"/>
                </a:solidFill>
              </a:defRPr>
            </a:lvl7pPr>
            <a:lvl8pPr lvl="7" algn="l">
              <a:lnSpc>
                <a:spcPct val="100000"/>
              </a:lnSpc>
              <a:spcBef>
                <a:spcPts val="0"/>
              </a:spcBef>
              <a:spcAft>
                <a:spcPts val="0"/>
              </a:spcAft>
              <a:buClr>
                <a:srgbClr val="212121"/>
              </a:buClr>
              <a:buSzPts val="3000"/>
              <a:buNone/>
              <a:defRPr b="1" sz="3000">
                <a:solidFill>
                  <a:srgbClr val="212121"/>
                </a:solidFill>
              </a:defRPr>
            </a:lvl8pPr>
            <a:lvl9pPr lvl="8" algn="l">
              <a:lnSpc>
                <a:spcPct val="100000"/>
              </a:lnSpc>
              <a:spcBef>
                <a:spcPts val="0"/>
              </a:spcBef>
              <a:spcAft>
                <a:spcPts val="0"/>
              </a:spcAft>
              <a:buClr>
                <a:srgbClr val="212121"/>
              </a:buClr>
              <a:buSzPts val="3000"/>
              <a:buNone/>
              <a:defRPr b="1" sz="3000">
                <a:solidFill>
                  <a:srgbClr val="212121"/>
                </a:solidFill>
              </a:defRPr>
            </a:lvl9pPr>
          </a:lstStyle>
          <a:p/>
        </p:txBody>
      </p:sp>
      <p:sp>
        <p:nvSpPr>
          <p:cNvPr id="109" name="Google Shape;109;p18"/>
          <p:cNvSpPr txBox="1"/>
          <p:nvPr>
            <p:ph idx="1" type="body"/>
          </p:nvPr>
        </p:nvSpPr>
        <p:spPr>
          <a:xfrm>
            <a:off x="3381283" y="2053722"/>
            <a:ext cx="5235000" cy="2378100"/>
          </a:xfrm>
          <a:prstGeom prst="rect">
            <a:avLst/>
          </a:prstGeom>
          <a:noFill/>
        </p:spPr>
        <p:txBody>
          <a:bodyPr anchorCtr="0" anchor="t" bIns="91425" lIns="91425" spcFirstLastPara="1" rIns="91425" wrap="square" tIns="91425">
            <a:normAutofit/>
          </a:bodyPr>
          <a:lstStyle>
            <a:lvl1pPr indent="-330200" lvl="0" marL="457200" algn="l">
              <a:lnSpc>
                <a:spcPct val="115000"/>
              </a:lnSpc>
              <a:spcBef>
                <a:spcPts val="0"/>
              </a:spcBef>
              <a:spcAft>
                <a:spcPts val="0"/>
              </a:spcAft>
              <a:buClr>
                <a:srgbClr val="424242"/>
              </a:buClr>
              <a:buSzPts val="1600"/>
              <a:buChar char="●"/>
              <a:defRPr sz="1600">
                <a:solidFill>
                  <a:srgbClr val="424242"/>
                </a:solidFill>
              </a:defRPr>
            </a:lvl1pPr>
            <a:lvl2pPr indent="-317500" lvl="1" marL="914400" algn="l">
              <a:lnSpc>
                <a:spcPct val="115000"/>
              </a:lnSpc>
              <a:spcBef>
                <a:spcPts val="0"/>
              </a:spcBef>
              <a:spcAft>
                <a:spcPts val="0"/>
              </a:spcAft>
              <a:buClr>
                <a:srgbClr val="424242"/>
              </a:buClr>
              <a:buSzPts val="1400"/>
              <a:buChar char="○"/>
              <a:defRPr sz="1400">
                <a:solidFill>
                  <a:srgbClr val="424242"/>
                </a:solidFill>
              </a:defRPr>
            </a:lvl2pPr>
            <a:lvl3pPr indent="-317500" lvl="2" marL="1371600" algn="l">
              <a:lnSpc>
                <a:spcPct val="115000"/>
              </a:lnSpc>
              <a:spcBef>
                <a:spcPts val="0"/>
              </a:spcBef>
              <a:spcAft>
                <a:spcPts val="0"/>
              </a:spcAft>
              <a:buClr>
                <a:srgbClr val="424242"/>
              </a:buClr>
              <a:buSzPts val="1400"/>
              <a:buChar char="■"/>
              <a:defRPr sz="1400">
                <a:solidFill>
                  <a:srgbClr val="424242"/>
                </a:solidFill>
              </a:defRPr>
            </a:lvl3pPr>
            <a:lvl4pPr indent="-317500" lvl="3" marL="1828800" algn="l">
              <a:lnSpc>
                <a:spcPct val="115000"/>
              </a:lnSpc>
              <a:spcBef>
                <a:spcPts val="0"/>
              </a:spcBef>
              <a:spcAft>
                <a:spcPts val="0"/>
              </a:spcAft>
              <a:buClr>
                <a:srgbClr val="424242"/>
              </a:buClr>
              <a:buSzPts val="1400"/>
              <a:buChar char="●"/>
              <a:defRPr sz="1400">
                <a:solidFill>
                  <a:srgbClr val="424242"/>
                </a:solidFill>
              </a:defRPr>
            </a:lvl4pPr>
            <a:lvl5pPr indent="-317500" lvl="4" marL="2286000" algn="l">
              <a:lnSpc>
                <a:spcPct val="115000"/>
              </a:lnSpc>
              <a:spcBef>
                <a:spcPts val="0"/>
              </a:spcBef>
              <a:spcAft>
                <a:spcPts val="0"/>
              </a:spcAft>
              <a:buClr>
                <a:srgbClr val="424242"/>
              </a:buClr>
              <a:buSzPts val="1400"/>
              <a:buChar char="○"/>
              <a:defRPr sz="1400">
                <a:solidFill>
                  <a:srgbClr val="424242"/>
                </a:solidFill>
              </a:defRPr>
            </a:lvl5pPr>
            <a:lvl6pPr indent="-317500" lvl="5" marL="2743200" algn="l">
              <a:lnSpc>
                <a:spcPct val="115000"/>
              </a:lnSpc>
              <a:spcBef>
                <a:spcPts val="0"/>
              </a:spcBef>
              <a:spcAft>
                <a:spcPts val="0"/>
              </a:spcAft>
              <a:buClr>
                <a:srgbClr val="424242"/>
              </a:buClr>
              <a:buSzPts val="1400"/>
              <a:buChar char="■"/>
              <a:defRPr sz="1400">
                <a:solidFill>
                  <a:srgbClr val="424242"/>
                </a:solidFill>
              </a:defRPr>
            </a:lvl6pPr>
            <a:lvl7pPr indent="-317500" lvl="6" marL="3200400" algn="l">
              <a:lnSpc>
                <a:spcPct val="115000"/>
              </a:lnSpc>
              <a:spcBef>
                <a:spcPts val="0"/>
              </a:spcBef>
              <a:spcAft>
                <a:spcPts val="0"/>
              </a:spcAft>
              <a:buClr>
                <a:srgbClr val="424242"/>
              </a:buClr>
              <a:buSzPts val="1400"/>
              <a:buChar char="●"/>
              <a:defRPr sz="1400">
                <a:solidFill>
                  <a:srgbClr val="424242"/>
                </a:solidFill>
              </a:defRPr>
            </a:lvl7pPr>
            <a:lvl8pPr indent="-317500" lvl="7" marL="3657600" algn="l">
              <a:lnSpc>
                <a:spcPct val="115000"/>
              </a:lnSpc>
              <a:spcBef>
                <a:spcPts val="0"/>
              </a:spcBef>
              <a:spcAft>
                <a:spcPts val="0"/>
              </a:spcAft>
              <a:buClr>
                <a:srgbClr val="424242"/>
              </a:buClr>
              <a:buSzPts val="1400"/>
              <a:buChar char="○"/>
              <a:defRPr sz="1400">
                <a:solidFill>
                  <a:srgbClr val="424242"/>
                </a:solidFill>
              </a:defRPr>
            </a:lvl8pPr>
            <a:lvl9pPr indent="-317500" lvl="8" marL="4114800" algn="l">
              <a:lnSpc>
                <a:spcPct val="115000"/>
              </a:lnSpc>
              <a:spcBef>
                <a:spcPts val="0"/>
              </a:spcBef>
              <a:spcAft>
                <a:spcPts val="0"/>
              </a:spcAft>
              <a:buClr>
                <a:srgbClr val="424242"/>
              </a:buClr>
              <a:buSzPts val="1400"/>
              <a:buChar char="■"/>
              <a:defRPr sz="1400">
                <a:solidFill>
                  <a:srgbClr val="424242"/>
                </a:solidFill>
              </a:defRPr>
            </a:lvl9pPr>
          </a:lstStyle>
          <a:p/>
        </p:txBody>
      </p:sp>
      <p:sp>
        <p:nvSpPr>
          <p:cNvPr id="110" name="Google Shape;110;p18"/>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rgbClr val="424242"/>
                </a:solidFill>
              </a:defRPr>
            </a:lvl1pPr>
            <a:lvl2pPr lvl="1" algn="r">
              <a:lnSpc>
                <a:spcPct val="100000"/>
              </a:lnSpc>
              <a:spcAft>
                <a:spcPts val="0"/>
              </a:spcAft>
              <a:buNone/>
              <a:defRPr sz="1000">
                <a:solidFill>
                  <a:srgbClr val="424242"/>
                </a:solidFill>
              </a:defRPr>
            </a:lvl2pPr>
            <a:lvl3pPr lvl="2" algn="r">
              <a:lnSpc>
                <a:spcPct val="100000"/>
              </a:lnSpc>
              <a:spcAft>
                <a:spcPts val="0"/>
              </a:spcAft>
              <a:buNone/>
              <a:defRPr sz="1000">
                <a:solidFill>
                  <a:srgbClr val="424242"/>
                </a:solidFill>
              </a:defRPr>
            </a:lvl3pPr>
            <a:lvl4pPr lvl="3" algn="r">
              <a:lnSpc>
                <a:spcPct val="100000"/>
              </a:lnSpc>
              <a:spcAft>
                <a:spcPts val="0"/>
              </a:spcAft>
              <a:buNone/>
              <a:defRPr sz="1000">
                <a:solidFill>
                  <a:srgbClr val="424242"/>
                </a:solidFill>
              </a:defRPr>
            </a:lvl4pPr>
            <a:lvl5pPr lvl="4" algn="r">
              <a:lnSpc>
                <a:spcPct val="100000"/>
              </a:lnSpc>
              <a:spcAft>
                <a:spcPts val="0"/>
              </a:spcAft>
              <a:buNone/>
              <a:defRPr sz="1000">
                <a:solidFill>
                  <a:srgbClr val="424242"/>
                </a:solidFill>
              </a:defRPr>
            </a:lvl5pPr>
            <a:lvl6pPr lvl="5" algn="r">
              <a:lnSpc>
                <a:spcPct val="100000"/>
              </a:lnSpc>
              <a:spcAft>
                <a:spcPts val="0"/>
              </a:spcAft>
              <a:buNone/>
              <a:defRPr sz="1000">
                <a:solidFill>
                  <a:srgbClr val="424242"/>
                </a:solidFill>
              </a:defRPr>
            </a:lvl6pPr>
            <a:lvl7pPr lvl="6" algn="r">
              <a:lnSpc>
                <a:spcPct val="100000"/>
              </a:lnSpc>
              <a:spcAft>
                <a:spcPts val="0"/>
              </a:spcAft>
              <a:buNone/>
              <a:defRPr sz="1000">
                <a:solidFill>
                  <a:srgbClr val="424242"/>
                </a:solidFill>
              </a:defRPr>
            </a:lvl7pPr>
            <a:lvl8pPr lvl="7" algn="r">
              <a:lnSpc>
                <a:spcPct val="100000"/>
              </a:lnSpc>
              <a:spcAft>
                <a:spcPts val="0"/>
              </a:spcAft>
              <a:buNone/>
              <a:defRPr sz="1000">
                <a:solidFill>
                  <a:srgbClr val="424242"/>
                </a:solidFill>
              </a:defRPr>
            </a:lvl8pPr>
            <a:lvl9pPr lvl="8" algn="r">
              <a:lnSpc>
                <a:spcPct val="100000"/>
              </a:lnSpc>
              <a:spcAft>
                <a:spcPts val="0"/>
              </a:spcAft>
              <a:buNone/>
              <a:defRPr sz="1000">
                <a:solidFill>
                  <a:srgbClr val="42424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9">
  <p:cSld name="AUTOLAYOUT_20">
    <p:bg>
      <p:bgPr>
        <a:solidFill>
          <a:srgbClr val="FFFFFF"/>
        </a:solidFill>
      </p:bgPr>
    </p:bg>
    <p:spTree>
      <p:nvGrpSpPr>
        <p:cNvPr id="111" name="Shape 111"/>
        <p:cNvGrpSpPr/>
        <p:nvPr/>
      </p:nvGrpSpPr>
      <p:grpSpPr>
        <a:xfrm>
          <a:off x="0" y="0"/>
          <a:ext cx="0" cy="0"/>
          <a:chOff x="0" y="0"/>
          <a:chExt cx="0" cy="0"/>
        </a:xfrm>
      </p:grpSpPr>
      <p:sp>
        <p:nvSpPr>
          <p:cNvPr id="112" name="Google Shape;112;p1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9"/>
          <p:cNvSpPr/>
          <p:nvPr/>
        </p:nvSpPr>
        <p:spPr>
          <a:xfrm>
            <a:off x="0" y="0"/>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9"/>
          <p:cNvSpPr txBox="1"/>
          <p:nvPr>
            <p:ph type="title"/>
          </p:nvPr>
        </p:nvSpPr>
        <p:spPr>
          <a:xfrm>
            <a:off x="4820800" y="559300"/>
            <a:ext cx="4071300" cy="13887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Clr>
                <a:schemeClr val="dk1"/>
              </a:buClr>
              <a:buSzPts val="3000"/>
              <a:buNone/>
              <a:defRPr sz="3000">
                <a:solidFill>
                  <a:srgbClr val="284F7D"/>
                </a:solidFill>
              </a:defRPr>
            </a:lvl1pPr>
            <a:lvl2pPr lvl="1" algn="l">
              <a:lnSpc>
                <a:spcPct val="100000"/>
              </a:lnSpc>
              <a:spcBef>
                <a:spcPts val="0"/>
              </a:spcBef>
              <a:spcAft>
                <a:spcPts val="0"/>
              </a:spcAft>
              <a:buClr>
                <a:schemeClr val="dk1"/>
              </a:buClr>
              <a:buSzPts val="3000"/>
              <a:buNone/>
              <a:defRPr sz="3000">
                <a:solidFill>
                  <a:srgbClr val="284F7D"/>
                </a:solidFill>
              </a:defRPr>
            </a:lvl2pPr>
            <a:lvl3pPr lvl="2" algn="l">
              <a:lnSpc>
                <a:spcPct val="100000"/>
              </a:lnSpc>
              <a:spcBef>
                <a:spcPts val="0"/>
              </a:spcBef>
              <a:spcAft>
                <a:spcPts val="0"/>
              </a:spcAft>
              <a:buClr>
                <a:schemeClr val="dk1"/>
              </a:buClr>
              <a:buSzPts val="3000"/>
              <a:buNone/>
              <a:defRPr sz="3000">
                <a:solidFill>
                  <a:srgbClr val="284F7D"/>
                </a:solidFill>
              </a:defRPr>
            </a:lvl3pPr>
            <a:lvl4pPr lvl="3" algn="l">
              <a:lnSpc>
                <a:spcPct val="100000"/>
              </a:lnSpc>
              <a:spcBef>
                <a:spcPts val="0"/>
              </a:spcBef>
              <a:spcAft>
                <a:spcPts val="0"/>
              </a:spcAft>
              <a:buClr>
                <a:schemeClr val="dk1"/>
              </a:buClr>
              <a:buSzPts val="3000"/>
              <a:buNone/>
              <a:defRPr sz="3000">
                <a:solidFill>
                  <a:srgbClr val="284F7D"/>
                </a:solidFill>
              </a:defRPr>
            </a:lvl4pPr>
            <a:lvl5pPr lvl="4" algn="l">
              <a:lnSpc>
                <a:spcPct val="100000"/>
              </a:lnSpc>
              <a:spcBef>
                <a:spcPts val="0"/>
              </a:spcBef>
              <a:spcAft>
                <a:spcPts val="0"/>
              </a:spcAft>
              <a:buClr>
                <a:schemeClr val="dk1"/>
              </a:buClr>
              <a:buSzPts val="3000"/>
              <a:buNone/>
              <a:defRPr sz="3000">
                <a:solidFill>
                  <a:srgbClr val="284F7D"/>
                </a:solidFill>
              </a:defRPr>
            </a:lvl5pPr>
            <a:lvl6pPr lvl="5" algn="l">
              <a:lnSpc>
                <a:spcPct val="100000"/>
              </a:lnSpc>
              <a:spcBef>
                <a:spcPts val="0"/>
              </a:spcBef>
              <a:spcAft>
                <a:spcPts val="0"/>
              </a:spcAft>
              <a:buClr>
                <a:schemeClr val="dk1"/>
              </a:buClr>
              <a:buSzPts val="3000"/>
              <a:buNone/>
              <a:defRPr sz="3000">
                <a:solidFill>
                  <a:srgbClr val="284F7D"/>
                </a:solidFill>
              </a:defRPr>
            </a:lvl6pPr>
            <a:lvl7pPr lvl="6" algn="l">
              <a:lnSpc>
                <a:spcPct val="100000"/>
              </a:lnSpc>
              <a:spcBef>
                <a:spcPts val="0"/>
              </a:spcBef>
              <a:spcAft>
                <a:spcPts val="0"/>
              </a:spcAft>
              <a:buClr>
                <a:schemeClr val="dk1"/>
              </a:buClr>
              <a:buSzPts val="3000"/>
              <a:buNone/>
              <a:defRPr sz="3000">
                <a:solidFill>
                  <a:srgbClr val="284F7D"/>
                </a:solidFill>
              </a:defRPr>
            </a:lvl7pPr>
            <a:lvl8pPr lvl="7" algn="l">
              <a:lnSpc>
                <a:spcPct val="100000"/>
              </a:lnSpc>
              <a:spcBef>
                <a:spcPts val="0"/>
              </a:spcBef>
              <a:spcAft>
                <a:spcPts val="0"/>
              </a:spcAft>
              <a:buClr>
                <a:schemeClr val="dk1"/>
              </a:buClr>
              <a:buSzPts val="3000"/>
              <a:buNone/>
              <a:defRPr sz="3000">
                <a:solidFill>
                  <a:srgbClr val="284F7D"/>
                </a:solidFill>
              </a:defRPr>
            </a:lvl8pPr>
            <a:lvl9pPr lvl="8" algn="l">
              <a:lnSpc>
                <a:spcPct val="100000"/>
              </a:lnSpc>
              <a:spcBef>
                <a:spcPts val="0"/>
              </a:spcBef>
              <a:spcAft>
                <a:spcPts val="0"/>
              </a:spcAft>
              <a:buClr>
                <a:schemeClr val="dk1"/>
              </a:buClr>
              <a:buSzPts val="3000"/>
              <a:buNone/>
              <a:defRPr sz="3000">
                <a:solidFill>
                  <a:srgbClr val="284F7D"/>
                </a:solidFill>
              </a:defRPr>
            </a:lvl9pPr>
          </a:lstStyle>
          <a:p/>
        </p:txBody>
      </p:sp>
      <p:sp>
        <p:nvSpPr>
          <p:cNvPr id="115" name="Google Shape;115;p19"/>
          <p:cNvSpPr txBox="1"/>
          <p:nvPr>
            <p:ph idx="1" type="body"/>
          </p:nvPr>
        </p:nvSpPr>
        <p:spPr>
          <a:xfrm>
            <a:off x="4820821" y="2053722"/>
            <a:ext cx="2002500" cy="2530500"/>
          </a:xfrm>
          <a:prstGeom prst="rect">
            <a:avLst/>
          </a:prstGeom>
          <a:noFill/>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chemeClr val="dk2"/>
              </a:buClr>
              <a:buSzPts val="1400"/>
              <a:buChar char="●"/>
              <a:defRPr sz="1400">
                <a:solidFill>
                  <a:schemeClr val="dk2"/>
                </a:solidFill>
              </a:defRPr>
            </a:lvl1pPr>
            <a:lvl2pPr indent="-304800" lvl="1" marL="914400" algn="l">
              <a:lnSpc>
                <a:spcPct val="115000"/>
              </a:lnSpc>
              <a:spcBef>
                <a:spcPts val="0"/>
              </a:spcBef>
              <a:spcAft>
                <a:spcPts val="0"/>
              </a:spcAft>
              <a:buClr>
                <a:schemeClr val="dk2"/>
              </a:buClr>
              <a:buSzPts val="1200"/>
              <a:buChar char="○"/>
              <a:defRPr sz="1200">
                <a:solidFill>
                  <a:schemeClr val="dk2"/>
                </a:solidFill>
              </a:defRPr>
            </a:lvl2pPr>
            <a:lvl3pPr indent="-304800" lvl="2" marL="1371600" algn="l">
              <a:lnSpc>
                <a:spcPct val="115000"/>
              </a:lnSpc>
              <a:spcBef>
                <a:spcPts val="0"/>
              </a:spcBef>
              <a:spcAft>
                <a:spcPts val="0"/>
              </a:spcAft>
              <a:buClr>
                <a:schemeClr val="dk2"/>
              </a:buClr>
              <a:buSzPts val="1200"/>
              <a:buChar char="■"/>
              <a:defRPr sz="1200">
                <a:solidFill>
                  <a:schemeClr val="dk2"/>
                </a:solidFill>
              </a:defRPr>
            </a:lvl3pPr>
            <a:lvl4pPr indent="-304800" lvl="3" marL="1828800" algn="l">
              <a:lnSpc>
                <a:spcPct val="115000"/>
              </a:lnSpc>
              <a:spcBef>
                <a:spcPts val="0"/>
              </a:spcBef>
              <a:spcAft>
                <a:spcPts val="0"/>
              </a:spcAft>
              <a:buClr>
                <a:schemeClr val="dk2"/>
              </a:buClr>
              <a:buSzPts val="1200"/>
              <a:buChar char="●"/>
              <a:defRPr sz="1200">
                <a:solidFill>
                  <a:schemeClr val="dk2"/>
                </a:solidFill>
              </a:defRPr>
            </a:lvl4pPr>
            <a:lvl5pPr indent="-304800" lvl="4" marL="2286000" algn="l">
              <a:lnSpc>
                <a:spcPct val="115000"/>
              </a:lnSpc>
              <a:spcBef>
                <a:spcPts val="0"/>
              </a:spcBef>
              <a:spcAft>
                <a:spcPts val="0"/>
              </a:spcAft>
              <a:buClr>
                <a:schemeClr val="dk2"/>
              </a:buClr>
              <a:buSzPts val="1200"/>
              <a:buChar char="○"/>
              <a:defRPr sz="1200">
                <a:solidFill>
                  <a:schemeClr val="dk2"/>
                </a:solidFill>
              </a:defRPr>
            </a:lvl5pPr>
            <a:lvl6pPr indent="-304800" lvl="5" marL="2743200" algn="l">
              <a:lnSpc>
                <a:spcPct val="115000"/>
              </a:lnSpc>
              <a:spcBef>
                <a:spcPts val="0"/>
              </a:spcBef>
              <a:spcAft>
                <a:spcPts val="0"/>
              </a:spcAft>
              <a:buClr>
                <a:schemeClr val="dk2"/>
              </a:buClr>
              <a:buSzPts val="1200"/>
              <a:buChar char="■"/>
              <a:defRPr sz="1200">
                <a:solidFill>
                  <a:schemeClr val="dk2"/>
                </a:solidFill>
              </a:defRPr>
            </a:lvl6pPr>
            <a:lvl7pPr indent="-304800" lvl="6" marL="3200400" algn="l">
              <a:lnSpc>
                <a:spcPct val="115000"/>
              </a:lnSpc>
              <a:spcBef>
                <a:spcPts val="0"/>
              </a:spcBef>
              <a:spcAft>
                <a:spcPts val="0"/>
              </a:spcAft>
              <a:buClr>
                <a:schemeClr val="dk2"/>
              </a:buClr>
              <a:buSzPts val="1200"/>
              <a:buChar char="●"/>
              <a:defRPr sz="1200">
                <a:solidFill>
                  <a:schemeClr val="dk2"/>
                </a:solidFill>
              </a:defRPr>
            </a:lvl7pPr>
            <a:lvl8pPr indent="-304800" lvl="7" marL="3657600" algn="l">
              <a:lnSpc>
                <a:spcPct val="115000"/>
              </a:lnSpc>
              <a:spcBef>
                <a:spcPts val="0"/>
              </a:spcBef>
              <a:spcAft>
                <a:spcPts val="0"/>
              </a:spcAft>
              <a:buClr>
                <a:schemeClr val="dk2"/>
              </a:buClr>
              <a:buSzPts val="1200"/>
              <a:buChar char="○"/>
              <a:defRPr sz="1200">
                <a:solidFill>
                  <a:schemeClr val="dk2"/>
                </a:solidFill>
              </a:defRPr>
            </a:lvl8pPr>
            <a:lvl9pPr indent="-304800" lvl="8" marL="4114800" algn="l">
              <a:lnSpc>
                <a:spcPct val="115000"/>
              </a:lnSpc>
              <a:spcBef>
                <a:spcPts val="0"/>
              </a:spcBef>
              <a:spcAft>
                <a:spcPts val="0"/>
              </a:spcAft>
              <a:buClr>
                <a:schemeClr val="dk2"/>
              </a:buClr>
              <a:buSzPts val="1200"/>
              <a:buChar char="■"/>
              <a:defRPr sz="1200">
                <a:solidFill>
                  <a:schemeClr val="dk2"/>
                </a:solidFill>
              </a:defRPr>
            </a:lvl9pPr>
          </a:lstStyle>
          <a:p/>
        </p:txBody>
      </p:sp>
      <p:sp>
        <p:nvSpPr>
          <p:cNvPr id="116" name="Google Shape;116;p19"/>
          <p:cNvSpPr txBox="1"/>
          <p:nvPr>
            <p:ph idx="2" type="body"/>
          </p:nvPr>
        </p:nvSpPr>
        <p:spPr>
          <a:xfrm>
            <a:off x="6889763" y="2053722"/>
            <a:ext cx="2002500" cy="2530500"/>
          </a:xfrm>
          <a:prstGeom prst="rect">
            <a:avLst/>
          </a:prstGeom>
          <a:noFill/>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chemeClr val="dk2"/>
              </a:buClr>
              <a:buSzPts val="1400"/>
              <a:buChar char="●"/>
              <a:defRPr sz="1400">
                <a:solidFill>
                  <a:schemeClr val="dk2"/>
                </a:solidFill>
              </a:defRPr>
            </a:lvl1pPr>
            <a:lvl2pPr indent="-304800" lvl="1" marL="914400" algn="l">
              <a:lnSpc>
                <a:spcPct val="115000"/>
              </a:lnSpc>
              <a:spcBef>
                <a:spcPts val="0"/>
              </a:spcBef>
              <a:spcAft>
                <a:spcPts val="0"/>
              </a:spcAft>
              <a:buClr>
                <a:schemeClr val="dk2"/>
              </a:buClr>
              <a:buSzPts val="1200"/>
              <a:buChar char="○"/>
              <a:defRPr sz="1200">
                <a:solidFill>
                  <a:schemeClr val="dk2"/>
                </a:solidFill>
              </a:defRPr>
            </a:lvl2pPr>
            <a:lvl3pPr indent="-304800" lvl="2" marL="1371600" algn="l">
              <a:lnSpc>
                <a:spcPct val="115000"/>
              </a:lnSpc>
              <a:spcBef>
                <a:spcPts val="0"/>
              </a:spcBef>
              <a:spcAft>
                <a:spcPts val="0"/>
              </a:spcAft>
              <a:buClr>
                <a:schemeClr val="dk2"/>
              </a:buClr>
              <a:buSzPts val="1200"/>
              <a:buChar char="■"/>
              <a:defRPr sz="1200">
                <a:solidFill>
                  <a:schemeClr val="dk2"/>
                </a:solidFill>
              </a:defRPr>
            </a:lvl3pPr>
            <a:lvl4pPr indent="-304800" lvl="3" marL="1828800" algn="l">
              <a:lnSpc>
                <a:spcPct val="115000"/>
              </a:lnSpc>
              <a:spcBef>
                <a:spcPts val="0"/>
              </a:spcBef>
              <a:spcAft>
                <a:spcPts val="0"/>
              </a:spcAft>
              <a:buClr>
                <a:schemeClr val="dk2"/>
              </a:buClr>
              <a:buSzPts val="1200"/>
              <a:buChar char="●"/>
              <a:defRPr sz="1200">
                <a:solidFill>
                  <a:schemeClr val="dk2"/>
                </a:solidFill>
              </a:defRPr>
            </a:lvl4pPr>
            <a:lvl5pPr indent="-304800" lvl="4" marL="2286000" algn="l">
              <a:lnSpc>
                <a:spcPct val="115000"/>
              </a:lnSpc>
              <a:spcBef>
                <a:spcPts val="0"/>
              </a:spcBef>
              <a:spcAft>
                <a:spcPts val="0"/>
              </a:spcAft>
              <a:buClr>
                <a:schemeClr val="dk2"/>
              </a:buClr>
              <a:buSzPts val="1200"/>
              <a:buChar char="○"/>
              <a:defRPr sz="1200">
                <a:solidFill>
                  <a:schemeClr val="dk2"/>
                </a:solidFill>
              </a:defRPr>
            </a:lvl5pPr>
            <a:lvl6pPr indent="-304800" lvl="5" marL="2743200" algn="l">
              <a:lnSpc>
                <a:spcPct val="115000"/>
              </a:lnSpc>
              <a:spcBef>
                <a:spcPts val="0"/>
              </a:spcBef>
              <a:spcAft>
                <a:spcPts val="0"/>
              </a:spcAft>
              <a:buClr>
                <a:schemeClr val="dk2"/>
              </a:buClr>
              <a:buSzPts val="1200"/>
              <a:buChar char="■"/>
              <a:defRPr sz="1200">
                <a:solidFill>
                  <a:schemeClr val="dk2"/>
                </a:solidFill>
              </a:defRPr>
            </a:lvl6pPr>
            <a:lvl7pPr indent="-304800" lvl="6" marL="3200400" algn="l">
              <a:lnSpc>
                <a:spcPct val="115000"/>
              </a:lnSpc>
              <a:spcBef>
                <a:spcPts val="0"/>
              </a:spcBef>
              <a:spcAft>
                <a:spcPts val="0"/>
              </a:spcAft>
              <a:buClr>
                <a:schemeClr val="dk2"/>
              </a:buClr>
              <a:buSzPts val="1200"/>
              <a:buChar char="●"/>
              <a:defRPr sz="1200">
                <a:solidFill>
                  <a:schemeClr val="dk2"/>
                </a:solidFill>
              </a:defRPr>
            </a:lvl7pPr>
            <a:lvl8pPr indent="-304800" lvl="7" marL="3657600" algn="l">
              <a:lnSpc>
                <a:spcPct val="115000"/>
              </a:lnSpc>
              <a:spcBef>
                <a:spcPts val="0"/>
              </a:spcBef>
              <a:spcAft>
                <a:spcPts val="0"/>
              </a:spcAft>
              <a:buClr>
                <a:schemeClr val="dk2"/>
              </a:buClr>
              <a:buSzPts val="1200"/>
              <a:buChar char="○"/>
              <a:defRPr sz="1200">
                <a:solidFill>
                  <a:schemeClr val="dk2"/>
                </a:solidFill>
              </a:defRPr>
            </a:lvl8pPr>
            <a:lvl9pPr indent="-304800" lvl="8" marL="4114800" algn="l">
              <a:lnSpc>
                <a:spcPct val="115000"/>
              </a:lnSpc>
              <a:spcBef>
                <a:spcPts val="0"/>
              </a:spcBef>
              <a:spcAft>
                <a:spcPts val="0"/>
              </a:spcAft>
              <a:buClr>
                <a:schemeClr val="dk2"/>
              </a:buClr>
              <a:buSzPts val="1200"/>
              <a:buChar char="■"/>
              <a:defRPr sz="1200">
                <a:solidFill>
                  <a:schemeClr val="dk2"/>
                </a:solidFill>
              </a:defRPr>
            </a:lvl9pPr>
          </a:lstStyle>
          <a:p/>
        </p:txBody>
      </p:sp>
      <p:sp>
        <p:nvSpPr>
          <p:cNvPr id="117" name="Google Shape;117;p19"/>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AUTOLAYOUT_21">
    <p:bg>
      <p:bgPr>
        <a:solidFill>
          <a:srgbClr val="FFFFFF"/>
        </a:solidFill>
      </p:bgPr>
    </p:bg>
    <p:spTree>
      <p:nvGrpSpPr>
        <p:cNvPr id="118" name="Shape 118"/>
        <p:cNvGrpSpPr/>
        <p:nvPr/>
      </p:nvGrpSpPr>
      <p:grpSpPr>
        <a:xfrm>
          <a:off x="0" y="0"/>
          <a:ext cx="0" cy="0"/>
          <a:chOff x="0" y="0"/>
          <a:chExt cx="0" cy="0"/>
        </a:xfrm>
      </p:grpSpPr>
      <p:sp>
        <p:nvSpPr>
          <p:cNvPr id="119" name="Google Shape;119;p20"/>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0"/>
          <p:cNvSpPr/>
          <p:nvPr/>
        </p:nvSpPr>
        <p:spPr>
          <a:xfrm>
            <a:off x="-29" y="0"/>
            <a:ext cx="9144000" cy="1741500"/>
          </a:xfrm>
          <a:prstGeom prst="rect">
            <a:avLst/>
          </a:prstGeom>
          <a:solidFill>
            <a:srgbClr val="284F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0"/>
          <p:cNvSpPr/>
          <p:nvPr/>
        </p:nvSpPr>
        <p:spPr>
          <a:xfrm rot="10800000">
            <a:off x="7697100" y="-25"/>
            <a:ext cx="962400" cy="1741500"/>
          </a:xfrm>
          <a:prstGeom prst="rect">
            <a:avLst/>
          </a:prstGeom>
          <a:solidFill>
            <a:srgbClr val="FFFFFF">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0"/>
          <p:cNvSpPr/>
          <p:nvPr/>
        </p:nvSpPr>
        <p:spPr>
          <a:xfrm rot="10800000">
            <a:off x="5750475" y="-25"/>
            <a:ext cx="1946700" cy="1741500"/>
          </a:xfrm>
          <a:prstGeom prst="rect">
            <a:avLst/>
          </a:pr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0"/>
          <p:cNvSpPr/>
          <p:nvPr/>
        </p:nvSpPr>
        <p:spPr>
          <a:xfrm flipH="1" rot="10800000">
            <a:off x="8659500" y="-25"/>
            <a:ext cx="484500" cy="1741500"/>
          </a:xfrm>
          <a:prstGeom prst="rect">
            <a:avLst/>
          </a:prstGeom>
          <a:solidFill>
            <a:srgbClr val="FFFFFF">
              <a:alpha val="376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0"/>
          <p:cNvSpPr txBox="1"/>
          <p:nvPr>
            <p:ph type="title"/>
          </p:nvPr>
        </p:nvSpPr>
        <p:spPr>
          <a:xfrm>
            <a:off x="324475" y="148225"/>
            <a:ext cx="5244900" cy="13737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None/>
              <a:defRPr b="1" sz="2800">
                <a:solidFill>
                  <a:srgbClr val="FFFFFF"/>
                </a:solidFill>
              </a:defRPr>
            </a:lvl1pPr>
            <a:lvl2pPr lvl="1" algn="l">
              <a:lnSpc>
                <a:spcPct val="100000"/>
              </a:lnSpc>
              <a:spcBef>
                <a:spcPts val="0"/>
              </a:spcBef>
              <a:spcAft>
                <a:spcPts val="0"/>
              </a:spcAft>
              <a:buNone/>
              <a:defRPr b="1" sz="2800">
                <a:solidFill>
                  <a:srgbClr val="FFFFFF"/>
                </a:solidFill>
              </a:defRPr>
            </a:lvl2pPr>
            <a:lvl3pPr lvl="2" algn="l">
              <a:lnSpc>
                <a:spcPct val="100000"/>
              </a:lnSpc>
              <a:spcBef>
                <a:spcPts val="0"/>
              </a:spcBef>
              <a:spcAft>
                <a:spcPts val="0"/>
              </a:spcAft>
              <a:buNone/>
              <a:defRPr b="1" sz="2800">
                <a:solidFill>
                  <a:srgbClr val="FFFFFF"/>
                </a:solidFill>
              </a:defRPr>
            </a:lvl3pPr>
            <a:lvl4pPr lvl="3" algn="l">
              <a:lnSpc>
                <a:spcPct val="100000"/>
              </a:lnSpc>
              <a:spcBef>
                <a:spcPts val="0"/>
              </a:spcBef>
              <a:spcAft>
                <a:spcPts val="0"/>
              </a:spcAft>
              <a:buNone/>
              <a:defRPr b="1" sz="2800">
                <a:solidFill>
                  <a:srgbClr val="FFFFFF"/>
                </a:solidFill>
              </a:defRPr>
            </a:lvl4pPr>
            <a:lvl5pPr lvl="4" algn="l">
              <a:lnSpc>
                <a:spcPct val="100000"/>
              </a:lnSpc>
              <a:spcBef>
                <a:spcPts val="0"/>
              </a:spcBef>
              <a:spcAft>
                <a:spcPts val="0"/>
              </a:spcAft>
              <a:buNone/>
              <a:defRPr b="1" sz="2800">
                <a:solidFill>
                  <a:srgbClr val="FFFFFF"/>
                </a:solidFill>
              </a:defRPr>
            </a:lvl5pPr>
            <a:lvl6pPr lvl="5" algn="l">
              <a:lnSpc>
                <a:spcPct val="100000"/>
              </a:lnSpc>
              <a:spcBef>
                <a:spcPts val="0"/>
              </a:spcBef>
              <a:spcAft>
                <a:spcPts val="0"/>
              </a:spcAft>
              <a:buNone/>
              <a:defRPr b="1" sz="2800">
                <a:solidFill>
                  <a:srgbClr val="FFFFFF"/>
                </a:solidFill>
              </a:defRPr>
            </a:lvl6pPr>
            <a:lvl7pPr lvl="6" algn="l">
              <a:lnSpc>
                <a:spcPct val="100000"/>
              </a:lnSpc>
              <a:spcBef>
                <a:spcPts val="0"/>
              </a:spcBef>
              <a:spcAft>
                <a:spcPts val="0"/>
              </a:spcAft>
              <a:buNone/>
              <a:defRPr b="1" sz="2800">
                <a:solidFill>
                  <a:srgbClr val="FFFFFF"/>
                </a:solidFill>
              </a:defRPr>
            </a:lvl7pPr>
            <a:lvl8pPr lvl="7" algn="l">
              <a:lnSpc>
                <a:spcPct val="100000"/>
              </a:lnSpc>
              <a:spcBef>
                <a:spcPts val="0"/>
              </a:spcBef>
              <a:spcAft>
                <a:spcPts val="0"/>
              </a:spcAft>
              <a:buNone/>
              <a:defRPr b="1" sz="2800">
                <a:solidFill>
                  <a:srgbClr val="FFFFFF"/>
                </a:solidFill>
              </a:defRPr>
            </a:lvl8pPr>
            <a:lvl9pPr lvl="8" algn="l">
              <a:lnSpc>
                <a:spcPct val="100000"/>
              </a:lnSpc>
              <a:spcBef>
                <a:spcPts val="0"/>
              </a:spcBef>
              <a:spcAft>
                <a:spcPts val="0"/>
              </a:spcAft>
              <a:buNone/>
              <a:defRPr b="1" sz="2800">
                <a:solidFill>
                  <a:srgbClr val="FFFFFF"/>
                </a:solidFill>
              </a:defRPr>
            </a:lvl9pPr>
          </a:lstStyle>
          <a:p/>
        </p:txBody>
      </p:sp>
      <p:sp>
        <p:nvSpPr>
          <p:cNvPr id="125" name="Google Shape;125;p20"/>
          <p:cNvSpPr txBox="1"/>
          <p:nvPr>
            <p:ph idx="1" type="body"/>
          </p:nvPr>
        </p:nvSpPr>
        <p:spPr>
          <a:xfrm>
            <a:off x="324475" y="1920450"/>
            <a:ext cx="8494800" cy="2704200"/>
          </a:xfrm>
          <a:prstGeom prst="rect">
            <a:avLst/>
          </a:prstGeom>
          <a:noFill/>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rgbClr val="616161"/>
              </a:buClr>
              <a:buSzPts val="1800"/>
              <a:buChar char="●"/>
              <a:defRPr sz="1800">
                <a:solidFill>
                  <a:srgbClr val="616161"/>
                </a:solidFill>
              </a:defRPr>
            </a:lvl1pPr>
            <a:lvl2pPr indent="-317500" lvl="1" marL="914400" algn="l">
              <a:lnSpc>
                <a:spcPct val="115000"/>
              </a:lnSpc>
              <a:spcBef>
                <a:spcPts val="0"/>
              </a:spcBef>
              <a:spcAft>
                <a:spcPts val="0"/>
              </a:spcAft>
              <a:buClr>
                <a:srgbClr val="616161"/>
              </a:buClr>
              <a:buSzPts val="1400"/>
              <a:buChar char="○"/>
              <a:defRPr sz="1400">
                <a:solidFill>
                  <a:srgbClr val="616161"/>
                </a:solidFill>
              </a:defRPr>
            </a:lvl2pPr>
            <a:lvl3pPr indent="-317500" lvl="2" marL="1371600" algn="l">
              <a:lnSpc>
                <a:spcPct val="115000"/>
              </a:lnSpc>
              <a:spcBef>
                <a:spcPts val="0"/>
              </a:spcBef>
              <a:spcAft>
                <a:spcPts val="0"/>
              </a:spcAft>
              <a:buClr>
                <a:srgbClr val="616161"/>
              </a:buClr>
              <a:buSzPts val="1400"/>
              <a:buChar char="■"/>
              <a:defRPr sz="1400">
                <a:solidFill>
                  <a:srgbClr val="616161"/>
                </a:solidFill>
              </a:defRPr>
            </a:lvl3pPr>
            <a:lvl4pPr indent="-317500" lvl="3" marL="1828800" algn="l">
              <a:lnSpc>
                <a:spcPct val="115000"/>
              </a:lnSpc>
              <a:spcBef>
                <a:spcPts val="0"/>
              </a:spcBef>
              <a:spcAft>
                <a:spcPts val="0"/>
              </a:spcAft>
              <a:buClr>
                <a:srgbClr val="616161"/>
              </a:buClr>
              <a:buSzPts val="1400"/>
              <a:buChar char="●"/>
              <a:defRPr sz="1400">
                <a:solidFill>
                  <a:srgbClr val="616161"/>
                </a:solidFill>
              </a:defRPr>
            </a:lvl4pPr>
            <a:lvl5pPr indent="-317500" lvl="4" marL="2286000" algn="l">
              <a:lnSpc>
                <a:spcPct val="115000"/>
              </a:lnSpc>
              <a:spcBef>
                <a:spcPts val="0"/>
              </a:spcBef>
              <a:spcAft>
                <a:spcPts val="0"/>
              </a:spcAft>
              <a:buClr>
                <a:srgbClr val="616161"/>
              </a:buClr>
              <a:buSzPts val="1400"/>
              <a:buChar char="○"/>
              <a:defRPr sz="1400">
                <a:solidFill>
                  <a:srgbClr val="616161"/>
                </a:solidFill>
              </a:defRPr>
            </a:lvl5pPr>
            <a:lvl6pPr indent="-317500" lvl="5" marL="2743200" algn="l">
              <a:lnSpc>
                <a:spcPct val="115000"/>
              </a:lnSpc>
              <a:spcBef>
                <a:spcPts val="0"/>
              </a:spcBef>
              <a:spcAft>
                <a:spcPts val="0"/>
              </a:spcAft>
              <a:buClr>
                <a:srgbClr val="616161"/>
              </a:buClr>
              <a:buSzPts val="1400"/>
              <a:buChar char="■"/>
              <a:defRPr sz="1400">
                <a:solidFill>
                  <a:srgbClr val="616161"/>
                </a:solidFill>
              </a:defRPr>
            </a:lvl6pPr>
            <a:lvl7pPr indent="-317500" lvl="6" marL="3200400" algn="l">
              <a:lnSpc>
                <a:spcPct val="115000"/>
              </a:lnSpc>
              <a:spcBef>
                <a:spcPts val="0"/>
              </a:spcBef>
              <a:spcAft>
                <a:spcPts val="0"/>
              </a:spcAft>
              <a:buClr>
                <a:srgbClr val="616161"/>
              </a:buClr>
              <a:buSzPts val="1400"/>
              <a:buChar char="●"/>
              <a:defRPr sz="1400">
                <a:solidFill>
                  <a:srgbClr val="616161"/>
                </a:solidFill>
              </a:defRPr>
            </a:lvl7pPr>
            <a:lvl8pPr indent="-317500" lvl="7" marL="3657600" algn="l">
              <a:lnSpc>
                <a:spcPct val="115000"/>
              </a:lnSpc>
              <a:spcBef>
                <a:spcPts val="0"/>
              </a:spcBef>
              <a:spcAft>
                <a:spcPts val="0"/>
              </a:spcAft>
              <a:buClr>
                <a:srgbClr val="616161"/>
              </a:buClr>
              <a:buSzPts val="1400"/>
              <a:buChar char="○"/>
              <a:defRPr sz="1400">
                <a:solidFill>
                  <a:srgbClr val="616161"/>
                </a:solidFill>
              </a:defRPr>
            </a:lvl8pPr>
            <a:lvl9pPr indent="-317500" lvl="8" marL="4114800" algn="l">
              <a:lnSpc>
                <a:spcPct val="115000"/>
              </a:lnSpc>
              <a:spcBef>
                <a:spcPts val="0"/>
              </a:spcBef>
              <a:spcAft>
                <a:spcPts val="0"/>
              </a:spcAft>
              <a:buClr>
                <a:srgbClr val="616161"/>
              </a:buClr>
              <a:buSzPts val="1400"/>
              <a:buChar char="■"/>
              <a:defRPr sz="1400">
                <a:solidFill>
                  <a:srgbClr val="616161"/>
                </a:solidFill>
              </a:defRPr>
            </a:lvl9pPr>
          </a:lstStyle>
          <a:p/>
        </p:txBody>
      </p:sp>
      <p:sp>
        <p:nvSpPr>
          <p:cNvPr id="126" name="Google Shape;126;p20"/>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rgbClr val="616161"/>
                </a:solidFill>
              </a:defRPr>
            </a:lvl1pPr>
            <a:lvl2pPr lvl="1" algn="r">
              <a:lnSpc>
                <a:spcPct val="100000"/>
              </a:lnSpc>
              <a:spcAft>
                <a:spcPts val="0"/>
              </a:spcAft>
              <a:buNone/>
              <a:defRPr sz="1000">
                <a:solidFill>
                  <a:srgbClr val="616161"/>
                </a:solidFill>
              </a:defRPr>
            </a:lvl2pPr>
            <a:lvl3pPr lvl="2" algn="r">
              <a:lnSpc>
                <a:spcPct val="100000"/>
              </a:lnSpc>
              <a:spcAft>
                <a:spcPts val="0"/>
              </a:spcAft>
              <a:buNone/>
              <a:defRPr sz="1000">
                <a:solidFill>
                  <a:srgbClr val="616161"/>
                </a:solidFill>
              </a:defRPr>
            </a:lvl3pPr>
            <a:lvl4pPr lvl="3" algn="r">
              <a:lnSpc>
                <a:spcPct val="100000"/>
              </a:lnSpc>
              <a:spcAft>
                <a:spcPts val="0"/>
              </a:spcAft>
              <a:buNone/>
              <a:defRPr sz="1000">
                <a:solidFill>
                  <a:srgbClr val="616161"/>
                </a:solidFill>
              </a:defRPr>
            </a:lvl4pPr>
            <a:lvl5pPr lvl="4" algn="r">
              <a:lnSpc>
                <a:spcPct val="100000"/>
              </a:lnSpc>
              <a:spcAft>
                <a:spcPts val="0"/>
              </a:spcAft>
              <a:buNone/>
              <a:defRPr sz="1000">
                <a:solidFill>
                  <a:srgbClr val="616161"/>
                </a:solidFill>
              </a:defRPr>
            </a:lvl5pPr>
            <a:lvl6pPr lvl="5" algn="r">
              <a:lnSpc>
                <a:spcPct val="100000"/>
              </a:lnSpc>
              <a:spcAft>
                <a:spcPts val="0"/>
              </a:spcAft>
              <a:buNone/>
              <a:defRPr sz="1000">
                <a:solidFill>
                  <a:srgbClr val="616161"/>
                </a:solidFill>
              </a:defRPr>
            </a:lvl6pPr>
            <a:lvl7pPr lvl="6" algn="r">
              <a:lnSpc>
                <a:spcPct val="100000"/>
              </a:lnSpc>
              <a:spcAft>
                <a:spcPts val="0"/>
              </a:spcAft>
              <a:buNone/>
              <a:defRPr sz="1000">
                <a:solidFill>
                  <a:srgbClr val="616161"/>
                </a:solidFill>
              </a:defRPr>
            </a:lvl7pPr>
            <a:lvl8pPr lvl="7" algn="r">
              <a:lnSpc>
                <a:spcPct val="100000"/>
              </a:lnSpc>
              <a:spcAft>
                <a:spcPts val="0"/>
              </a:spcAft>
              <a:buNone/>
              <a:defRPr sz="1000">
                <a:solidFill>
                  <a:srgbClr val="616161"/>
                </a:solidFill>
              </a:defRPr>
            </a:lvl8pPr>
            <a:lvl9pPr lvl="8" algn="r">
              <a:lnSpc>
                <a:spcPct val="100000"/>
              </a:lnSpc>
              <a:spcAft>
                <a:spcPts val="0"/>
              </a:spcAft>
              <a:buNone/>
              <a:defRPr sz="1000">
                <a:solidFill>
                  <a:srgbClr val="61616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2">
  <p:cSld name="AUTOLAYOUT_24">
    <p:bg>
      <p:bgPr>
        <a:solidFill>
          <a:srgbClr val="FFFFFF"/>
        </a:solidFill>
      </p:bgPr>
    </p:bg>
    <p:spTree>
      <p:nvGrpSpPr>
        <p:cNvPr id="127" name="Shape 127"/>
        <p:cNvGrpSpPr/>
        <p:nvPr/>
      </p:nvGrpSpPr>
      <p:grpSpPr>
        <a:xfrm>
          <a:off x="0" y="0"/>
          <a:ext cx="0" cy="0"/>
          <a:chOff x="0" y="0"/>
          <a:chExt cx="0" cy="0"/>
        </a:xfrm>
      </p:grpSpPr>
      <p:sp>
        <p:nvSpPr>
          <p:cNvPr id="128" name="Google Shape;128;p21"/>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1"/>
          <p:cNvSpPr/>
          <p:nvPr/>
        </p:nvSpPr>
        <p:spPr>
          <a:xfrm rot="5400000">
            <a:off x="714198" y="47725"/>
            <a:ext cx="857400" cy="762000"/>
          </a:xfrm>
          <a:prstGeom prst="triangle">
            <a:avLst>
              <a:gd fmla="val 50000" name="adj"/>
            </a:avLst>
          </a:prstGeom>
          <a:solidFill>
            <a:srgbClr val="EAD1D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1"/>
          <p:cNvSpPr/>
          <p:nvPr/>
        </p:nvSpPr>
        <p:spPr>
          <a:xfrm flipH="1" rot="-5400000">
            <a:off x="928672" y="-166420"/>
            <a:ext cx="428700" cy="762000"/>
          </a:xfrm>
          <a:prstGeom prst="rtTriangle">
            <a:avLst/>
          </a:prstGeom>
          <a:solidFill>
            <a:srgbClr val="EAD1D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1"/>
          <p:cNvSpPr txBox="1"/>
          <p:nvPr>
            <p:ph type="title"/>
          </p:nvPr>
        </p:nvSpPr>
        <p:spPr>
          <a:xfrm>
            <a:off x="762025" y="1189150"/>
            <a:ext cx="7620000" cy="8574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None/>
              <a:defRPr b="1" sz="3600">
                <a:solidFill>
                  <a:srgbClr val="212121"/>
                </a:solidFill>
              </a:defRPr>
            </a:lvl1pPr>
            <a:lvl2pPr lvl="1" algn="l">
              <a:lnSpc>
                <a:spcPct val="100000"/>
              </a:lnSpc>
              <a:spcBef>
                <a:spcPts val="0"/>
              </a:spcBef>
              <a:spcAft>
                <a:spcPts val="0"/>
              </a:spcAft>
              <a:buNone/>
              <a:defRPr b="1" sz="3600">
                <a:solidFill>
                  <a:srgbClr val="212121"/>
                </a:solidFill>
              </a:defRPr>
            </a:lvl2pPr>
            <a:lvl3pPr lvl="2" algn="l">
              <a:lnSpc>
                <a:spcPct val="100000"/>
              </a:lnSpc>
              <a:spcBef>
                <a:spcPts val="0"/>
              </a:spcBef>
              <a:spcAft>
                <a:spcPts val="0"/>
              </a:spcAft>
              <a:buNone/>
              <a:defRPr b="1" sz="3600">
                <a:solidFill>
                  <a:srgbClr val="212121"/>
                </a:solidFill>
              </a:defRPr>
            </a:lvl3pPr>
            <a:lvl4pPr lvl="3" algn="l">
              <a:lnSpc>
                <a:spcPct val="100000"/>
              </a:lnSpc>
              <a:spcBef>
                <a:spcPts val="0"/>
              </a:spcBef>
              <a:spcAft>
                <a:spcPts val="0"/>
              </a:spcAft>
              <a:buNone/>
              <a:defRPr b="1" sz="3600">
                <a:solidFill>
                  <a:srgbClr val="212121"/>
                </a:solidFill>
              </a:defRPr>
            </a:lvl4pPr>
            <a:lvl5pPr lvl="4" algn="l">
              <a:lnSpc>
                <a:spcPct val="100000"/>
              </a:lnSpc>
              <a:spcBef>
                <a:spcPts val="0"/>
              </a:spcBef>
              <a:spcAft>
                <a:spcPts val="0"/>
              </a:spcAft>
              <a:buNone/>
              <a:defRPr b="1" sz="3600">
                <a:solidFill>
                  <a:srgbClr val="212121"/>
                </a:solidFill>
              </a:defRPr>
            </a:lvl5pPr>
            <a:lvl6pPr lvl="5" algn="l">
              <a:lnSpc>
                <a:spcPct val="100000"/>
              </a:lnSpc>
              <a:spcBef>
                <a:spcPts val="0"/>
              </a:spcBef>
              <a:spcAft>
                <a:spcPts val="0"/>
              </a:spcAft>
              <a:buNone/>
              <a:defRPr b="1" sz="3600">
                <a:solidFill>
                  <a:srgbClr val="212121"/>
                </a:solidFill>
              </a:defRPr>
            </a:lvl6pPr>
            <a:lvl7pPr lvl="6" algn="l">
              <a:lnSpc>
                <a:spcPct val="100000"/>
              </a:lnSpc>
              <a:spcBef>
                <a:spcPts val="0"/>
              </a:spcBef>
              <a:spcAft>
                <a:spcPts val="0"/>
              </a:spcAft>
              <a:buNone/>
              <a:defRPr b="1" sz="3600">
                <a:solidFill>
                  <a:srgbClr val="212121"/>
                </a:solidFill>
              </a:defRPr>
            </a:lvl7pPr>
            <a:lvl8pPr lvl="7" algn="l">
              <a:lnSpc>
                <a:spcPct val="100000"/>
              </a:lnSpc>
              <a:spcBef>
                <a:spcPts val="0"/>
              </a:spcBef>
              <a:spcAft>
                <a:spcPts val="0"/>
              </a:spcAft>
              <a:buNone/>
              <a:defRPr b="1" sz="3600">
                <a:solidFill>
                  <a:srgbClr val="212121"/>
                </a:solidFill>
              </a:defRPr>
            </a:lvl8pPr>
            <a:lvl9pPr lvl="8" algn="l">
              <a:lnSpc>
                <a:spcPct val="100000"/>
              </a:lnSpc>
              <a:spcBef>
                <a:spcPts val="0"/>
              </a:spcBef>
              <a:spcAft>
                <a:spcPts val="0"/>
              </a:spcAft>
              <a:buNone/>
              <a:defRPr b="1" sz="3600">
                <a:solidFill>
                  <a:srgbClr val="212121"/>
                </a:solidFill>
              </a:defRPr>
            </a:lvl9pPr>
          </a:lstStyle>
          <a:p/>
        </p:txBody>
      </p:sp>
      <p:sp>
        <p:nvSpPr>
          <p:cNvPr id="132" name="Google Shape;132;p21"/>
          <p:cNvSpPr txBox="1"/>
          <p:nvPr>
            <p:ph idx="1" type="body"/>
          </p:nvPr>
        </p:nvSpPr>
        <p:spPr>
          <a:xfrm>
            <a:off x="762025" y="2253000"/>
            <a:ext cx="7620000" cy="2334600"/>
          </a:xfrm>
          <a:prstGeom prst="rect">
            <a:avLst/>
          </a:prstGeom>
          <a:noFill/>
        </p:spPr>
        <p:txBody>
          <a:bodyPr anchorCtr="0" anchor="t" bIns="91425" lIns="91425" spcFirstLastPara="1" rIns="91425" wrap="square" tIns="91425">
            <a:normAutofit/>
          </a:bodyPr>
          <a:lstStyle>
            <a:lvl1pPr indent="-355600" lvl="0" marL="457200" algn="l">
              <a:lnSpc>
                <a:spcPct val="115000"/>
              </a:lnSpc>
              <a:spcBef>
                <a:spcPts val="0"/>
              </a:spcBef>
              <a:spcAft>
                <a:spcPts val="0"/>
              </a:spcAft>
              <a:buClr>
                <a:srgbClr val="616161"/>
              </a:buClr>
              <a:buSzPts val="2000"/>
              <a:buChar char="●"/>
              <a:defRPr sz="2000">
                <a:solidFill>
                  <a:srgbClr val="616161"/>
                </a:solidFill>
              </a:defRPr>
            </a:lvl1pPr>
            <a:lvl2pPr indent="-330200" lvl="1" marL="914400" algn="l">
              <a:lnSpc>
                <a:spcPct val="115000"/>
              </a:lnSpc>
              <a:spcBef>
                <a:spcPts val="0"/>
              </a:spcBef>
              <a:spcAft>
                <a:spcPts val="0"/>
              </a:spcAft>
              <a:buClr>
                <a:srgbClr val="616161"/>
              </a:buClr>
              <a:buSzPts val="1600"/>
              <a:buChar char="○"/>
              <a:defRPr sz="1600">
                <a:solidFill>
                  <a:srgbClr val="616161"/>
                </a:solidFill>
              </a:defRPr>
            </a:lvl2pPr>
            <a:lvl3pPr indent="-330200" lvl="2" marL="1371600" algn="l">
              <a:lnSpc>
                <a:spcPct val="115000"/>
              </a:lnSpc>
              <a:spcBef>
                <a:spcPts val="0"/>
              </a:spcBef>
              <a:spcAft>
                <a:spcPts val="0"/>
              </a:spcAft>
              <a:buClr>
                <a:srgbClr val="616161"/>
              </a:buClr>
              <a:buSzPts val="1600"/>
              <a:buChar char="■"/>
              <a:defRPr sz="1600">
                <a:solidFill>
                  <a:srgbClr val="616161"/>
                </a:solidFill>
              </a:defRPr>
            </a:lvl3pPr>
            <a:lvl4pPr indent="-330200" lvl="3" marL="1828800" algn="l">
              <a:lnSpc>
                <a:spcPct val="115000"/>
              </a:lnSpc>
              <a:spcBef>
                <a:spcPts val="0"/>
              </a:spcBef>
              <a:spcAft>
                <a:spcPts val="0"/>
              </a:spcAft>
              <a:buClr>
                <a:srgbClr val="616161"/>
              </a:buClr>
              <a:buSzPts val="1600"/>
              <a:buChar char="●"/>
              <a:defRPr sz="1600">
                <a:solidFill>
                  <a:srgbClr val="616161"/>
                </a:solidFill>
              </a:defRPr>
            </a:lvl4pPr>
            <a:lvl5pPr indent="-330200" lvl="4" marL="2286000" algn="l">
              <a:lnSpc>
                <a:spcPct val="115000"/>
              </a:lnSpc>
              <a:spcBef>
                <a:spcPts val="0"/>
              </a:spcBef>
              <a:spcAft>
                <a:spcPts val="0"/>
              </a:spcAft>
              <a:buClr>
                <a:srgbClr val="616161"/>
              </a:buClr>
              <a:buSzPts val="1600"/>
              <a:buChar char="○"/>
              <a:defRPr sz="1600">
                <a:solidFill>
                  <a:srgbClr val="616161"/>
                </a:solidFill>
              </a:defRPr>
            </a:lvl5pPr>
            <a:lvl6pPr indent="-330200" lvl="5" marL="2743200" algn="l">
              <a:lnSpc>
                <a:spcPct val="115000"/>
              </a:lnSpc>
              <a:spcBef>
                <a:spcPts val="0"/>
              </a:spcBef>
              <a:spcAft>
                <a:spcPts val="0"/>
              </a:spcAft>
              <a:buClr>
                <a:srgbClr val="616161"/>
              </a:buClr>
              <a:buSzPts val="1600"/>
              <a:buChar char="■"/>
              <a:defRPr sz="1600">
                <a:solidFill>
                  <a:srgbClr val="616161"/>
                </a:solidFill>
              </a:defRPr>
            </a:lvl6pPr>
            <a:lvl7pPr indent="-330200" lvl="6" marL="3200400" algn="l">
              <a:lnSpc>
                <a:spcPct val="115000"/>
              </a:lnSpc>
              <a:spcBef>
                <a:spcPts val="0"/>
              </a:spcBef>
              <a:spcAft>
                <a:spcPts val="0"/>
              </a:spcAft>
              <a:buClr>
                <a:srgbClr val="616161"/>
              </a:buClr>
              <a:buSzPts val="1600"/>
              <a:buChar char="●"/>
              <a:defRPr sz="1600">
                <a:solidFill>
                  <a:srgbClr val="616161"/>
                </a:solidFill>
              </a:defRPr>
            </a:lvl7pPr>
            <a:lvl8pPr indent="-330200" lvl="7" marL="3657600" algn="l">
              <a:lnSpc>
                <a:spcPct val="115000"/>
              </a:lnSpc>
              <a:spcBef>
                <a:spcPts val="0"/>
              </a:spcBef>
              <a:spcAft>
                <a:spcPts val="0"/>
              </a:spcAft>
              <a:buClr>
                <a:srgbClr val="616161"/>
              </a:buClr>
              <a:buSzPts val="1600"/>
              <a:buChar char="○"/>
              <a:defRPr sz="1600">
                <a:solidFill>
                  <a:srgbClr val="616161"/>
                </a:solidFill>
              </a:defRPr>
            </a:lvl8pPr>
            <a:lvl9pPr indent="-330200" lvl="8" marL="4114800" algn="l">
              <a:lnSpc>
                <a:spcPct val="115000"/>
              </a:lnSpc>
              <a:spcBef>
                <a:spcPts val="0"/>
              </a:spcBef>
              <a:spcAft>
                <a:spcPts val="0"/>
              </a:spcAft>
              <a:buClr>
                <a:srgbClr val="616161"/>
              </a:buClr>
              <a:buSzPts val="1600"/>
              <a:buChar char="■"/>
              <a:defRPr sz="1600">
                <a:solidFill>
                  <a:srgbClr val="616161"/>
                </a:solidFill>
              </a:defRPr>
            </a:lvl9pPr>
          </a:lstStyle>
          <a:p/>
        </p:txBody>
      </p:sp>
      <p:sp>
        <p:nvSpPr>
          <p:cNvPr id="133" name="Google Shape;133;p21"/>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rgbClr val="616161"/>
                </a:solidFill>
              </a:defRPr>
            </a:lvl1pPr>
            <a:lvl2pPr lvl="1" algn="r">
              <a:lnSpc>
                <a:spcPct val="100000"/>
              </a:lnSpc>
              <a:spcAft>
                <a:spcPts val="0"/>
              </a:spcAft>
              <a:buNone/>
              <a:defRPr sz="1000">
                <a:solidFill>
                  <a:srgbClr val="616161"/>
                </a:solidFill>
              </a:defRPr>
            </a:lvl2pPr>
            <a:lvl3pPr lvl="2" algn="r">
              <a:lnSpc>
                <a:spcPct val="100000"/>
              </a:lnSpc>
              <a:spcAft>
                <a:spcPts val="0"/>
              </a:spcAft>
              <a:buNone/>
              <a:defRPr sz="1000">
                <a:solidFill>
                  <a:srgbClr val="616161"/>
                </a:solidFill>
              </a:defRPr>
            </a:lvl3pPr>
            <a:lvl4pPr lvl="3" algn="r">
              <a:lnSpc>
                <a:spcPct val="100000"/>
              </a:lnSpc>
              <a:spcAft>
                <a:spcPts val="0"/>
              </a:spcAft>
              <a:buNone/>
              <a:defRPr sz="1000">
                <a:solidFill>
                  <a:srgbClr val="616161"/>
                </a:solidFill>
              </a:defRPr>
            </a:lvl4pPr>
            <a:lvl5pPr lvl="4" algn="r">
              <a:lnSpc>
                <a:spcPct val="100000"/>
              </a:lnSpc>
              <a:spcAft>
                <a:spcPts val="0"/>
              </a:spcAft>
              <a:buNone/>
              <a:defRPr sz="1000">
                <a:solidFill>
                  <a:srgbClr val="616161"/>
                </a:solidFill>
              </a:defRPr>
            </a:lvl5pPr>
            <a:lvl6pPr lvl="5" algn="r">
              <a:lnSpc>
                <a:spcPct val="100000"/>
              </a:lnSpc>
              <a:spcAft>
                <a:spcPts val="0"/>
              </a:spcAft>
              <a:buNone/>
              <a:defRPr sz="1000">
                <a:solidFill>
                  <a:srgbClr val="616161"/>
                </a:solidFill>
              </a:defRPr>
            </a:lvl6pPr>
            <a:lvl7pPr lvl="6" algn="r">
              <a:lnSpc>
                <a:spcPct val="100000"/>
              </a:lnSpc>
              <a:spcAft>
                <a:spcPts val="0"/>
              </a:spcAft>
              <a:buNone/>
              <a:defRPr sz="1000">
                <a:solidFill>
                  <a:srgbClr val="616161"/>
                </a:solidFill>
              </a:defRPr>
            </a:lvl7pPr>
            <a:lvl8pPr lvl="7" algn="r">
              <a:lnSpc>
                <a:spcPct val="100000"/>
              </a:lnSpc>
              <a:spcAft>
                <a:spcPts val="0"/>
              </a:spcAft>
              <a:buNone/>
              <a:defRPr sz="1000">
                <a:solidFill>
                  <a:srgbClr val="616161"/>
                </a:solidFill>
              </a:defRPr>
            </a:lvl8pPr>
            <a:lvl9pPr lvl="8" algn="r">
              <a:lnSpc>
                <a:spcPct val="100000"/>
              </a:lnSpc>
              <a:spcAft>
                <a:spcPts val="0"/>
              </a:spcAft>
              <a:buNone/>
              <a:defRPr sz="1000">
                <a:solidFill>
                  <a:srgbClr val="61616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3">
  <p:cSld name="AUTOLAYOUT_25">
    <p:bg>
      <p:bgPr>
        <a:solidFill>
          <a:srgbClr val="FFFFFF"/>
        </a:solidFill>
      </p:bgPr>
    </p:bg>
    <p:spTree>
      <p:nvGrpSpPr>
        <p:cNvPr id="134" name="Shape 134"/>
        <p:cNvGrpSpPr/>
        <p:nvPr/>
      </p:nvGrpSpPr>
      <p:grpSpPr>
        <a:xfrm>
          <a:off x="0" y="0"/>
          <a:ext cx="0" cy="0"/>
          <a:chOff x="0" y="0"/>
          <a:chExt cx="0" cy="0"/>
        </a:xfrm>
      </p:grpSpPr>
      <p:sp>
        <p:nvSpPr>
          <p:cNvPr id="135" name="Google Shape;135;p22"/>
          <p:cNvSpPr/>
          <p:nvPr/>
        </p:nvSpPr>
        <p:spPr>
          <a:xfrm>
            <a:off x="0" y="0"/>
            <a:ext cx="9144000" cy="5143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2"/>
          <p:cNvSpPr/>
          <p:nvPr/>
        </p:nvSpPr>
        <p:spPr>
          <a:xfrm>
            <a:off x="2316574" y="3364649"/>
            <a:ext cx="1632000" cy="1632000"/>
          </a:xfrm>
          <a:prstGeom prst="ellipse">
            <a:avLst/>
          </a:prstGeom>
          <a:noFill/>
          <a:ln cap="flat" cmpd="sng" w="19050">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2"/>
          <p:cNvSpPr/>
          <p:nvPr/>
        </p:nvSpPr>
        <p:spPr>
          <a:xfrm>
            <a:off x="6118424" y="1414824"/>
            <a:ext cx="1632000" cy="1632000"/>
          </a:xfrm>
          <a:prstGeom prst="ellipse">
            <a:avLst/>
          </a:prstGeom>
          <a:noFill/>
          <a:ln cap="flat" cmpd="sng" w="19050">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2"/>
          <p:cNvSpPr/>
          <p:nvPr/>
        </p:nvSpPr>
        <p:spPr>
          <a:xfrm>
            <a:off x="7500225" y="4086700"/>
            <a:ext cx="831300" cy="831300"/>
          </a:xfrm>
          <a:prstGeom prst="ellipse">
            <a:avLst/>
          </a:prstGeom>
          <a:noFill/>
          <a:ln cap="flat" cmpd="sng" w="19050">
            <a:solidFill>
              <a:srgbClr val="DB443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2"/>
          <p:cNvSpPr/>
          <p:nvPr/>
        </p:nvSpPr>
        <p:spPr>
          <a:xfrm>
            <a:off x="794188" y="1494263"/>
            <a:ext cx="831300" cy="831300"/>
          </a:xfrm>
          <a:prstGeom prst="ellipse">
            <a:avLst/>
          </a:prstGeom>
          <a:noFill/>
          <a:ln cap="flat" cmpd="sng" w="19050">
            <a:solidFill>
              <a:srgbClr val="DB443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2"/>
          <p:cNvSpPr/>
          <p:nvPr/>
        </p:nvSpPr>
        <p:spPr>
          <a:xfrm>
            <a:off x="1080300" y="1677414"/>
            <a:ext cx="3452400" cy="30291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2"/>
          <p:cNvSpPr/>
          <p:nvPr/>
        </p:nvSpPr>
        <p:spPr>
          <a:xfrm>
            <a:off x="4611275" y="1677414"/>
            <a:ext cx="3452400" cy="30291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2"/>
          <p:cNvSpPr txBox="1"/>
          <p:nvPr>
            <p:ph type="title"/>
          </p:nvPr>
        </p:nvSpPr>
        <p:spPr>
          <a:xfrm>
            <a:off x="1347900" y="446125"/>
            <a:ext cx="6448200" cy="912300"/>
          </a:xfrm>
          <a:prstGeom prst="rect">
            <a:avLst/>
          </a:prstGeom>
          <a:noFill/>
        </p:spPr>
        <p:txBody>
          <a:bodyPr anchorCtr="0" anchor="ctr" bIns="91425" lIns="91425" spcFirstLastPara="1" rIns="91425" wrap="square" tIns="91425">
            <a:normAutofit/>
          </a:bodyPr>
          <a:lstStyle>
            <a:lvl1pPr lvl="0" algn="l">
              <a:lnSpc>
                <a:spcPct val="100000"/>
              </a:lnSpc>
              <a:spcBef>
                <a:spcPts val="0"/>
              </a:spcBef>
              <a:spcAft>
                <a:spcPts val="0"/>
              </a:spcAft>
              <a:buClr>
                <a:srgbClr val="434343"/>
              </a:buClr>
              <a:buSzPts val="2400"/>
              <a:buNone/>
              <a:defRPr b="1" sz="2400">
                <a:solidFill>
                  <a:srgbClr val="434343"/>
                </a:solidFill>
              </a:defRPr>
            </a:lvl1pPr>
            <a:lvl2pPr lvl="1" algn="l">
              <a:lnSpc>
                <a:spcPct val="100000"/>
              </a:lnSpc>
              <a:spcBef>
                <a:spcPts val="0"/>
              </a:spcBef>
              <a:spcAft>
                <a:spcPts val="0"/>
              </a:spcAft>
              <a:buClr>
                <a:srgbClr val="434343"/>
              </a:buClr>
              <a:buSzPts val="2400"/>
              <a:buNone/>
              <a:defRPr b="1" sz="2400">
                <a:solidFill>
                  <a:srgbClr val="434343"/>
                </a:solidFill>
              </a:defRPr>
            </a:lvl2pPr>
            <a:lvl3pPr lvl="2" algn="l">
              <a:lnSpc>
                <a:spcPct val="100000"/>
              </a:lnSpc>
              <a:spcBef>
                <a:spcPts val="0"/>
              </a:spcBef>
              <a:spcAft>
                <a:spcPts val="0"/>
              </a:spcAft>
              <a:buClr>
                <a:srgbClr val="434343"/>
              </a:buClr>
              <a:buSzPts val="2400"/>
              <a:buNone/>
              <a:defRPr b="1" sz="2400">
                <a:solidFill>
                  <a:srgbClr val="434343"/>
                </a:solidFill>
              </a:defRPr>
            </a:lvl3pPr>
            <a:lvl4pPr lvl="3" algn="l">
              <a:lnSpc>
                <a:spcPct val="100000"/>
              </a:lnSpc>
              <a:spcBef>
                <a:spcPts val="0"/>
              </a:spcBef>
              <a:spcAft>
                <a:spcPts val="0"/>
              </a:spcAft>
              <a:buClr>
                <a:srgbClr val="434343"/>
              </a:buClr>
              <a:buSzPts val="2400"/>
              <a:buNone/>
              <a:defRPr b="1" sz="2400">
                <a:solidFill>
                  <a:srgbClr val="434343"/>
                </a:solidFill>
              </a:defRPr>
            </a:lvl4pPr>
            <a:lvl5pPr lvl="4" algn="l">
              <a:lnSpc>
                <a:spcPct val="100000"/>
              </a:lnSpc>
              <a:spcBef>
                <a:spcPts val="0"/>
              </a:spcBef>
              <a:spcAft>
                <a:spcPts val="0"/>
              </a:spcAft>
              <a:buClr>
                <a:srgbClr val="434343"/>
              </a:buClr>
              <a:buSzPts val="2400"/>
              <a:buNone/>
              <a:defRPr b="1" sz="2400">
                <a:solidFill>
                  <a:srgbClr val="434343"/>
                </a:solidFill>
              </a:defRPr>
            </a:lvl5pPr>
            <a:lvl6pPr lvl="5" algn="l">
              <a:lnSpc>
                <a:spcPct val="100000"/>
              </a:lnSpc>
              <a:spcBef>
                <a:spcPts val="0"/>
              </a:spcBef>
              <a:spcAft>
                <a:spcPts val="0"/>
              </a:spcAft>
              <a:buClr>
                <a:srgbClr val="434343"/>
              </a:buClr>
              <a:buSzPts val="2400"/>
              <a:buNone/>
              <a:defRPr b="1" sz="2400">
                <a:solidFill>
                  <a:srgbClr val="434343"/>
                </a:solidFill>
              </a:defRPr>
            </a:lvl6pPr>
            <a:lvl7pPr lvl="6" algn="l">
              <a:lnSpc>
                <a:spcPct val="100000"/>
              </a:lnSpc>
              <a:spcBef>
                <a:spcPts val="0"/>
              </a:spcBef>
              <a:spcAft>
                <a:spcPts val="0"/>
              </a:spcAft>
              <a:buClr>
                <a:srgbClr val="434343"/>
              </a:buClr>
              <a:buSzPts val="2400"/>
              <a:buNone/>
              <a:defRPr b="1" sz="2400">
                <a:solidFill>
                  <a:srgbClr val="434343"/>
                </a:solidFill>
              </a:defRPr>
            </a:lvl7pPr>
            <a:lvl8pPr lvl="7" algn="l">
              <a:lnSpc>
                <a:spcPct val="100000"/>
              </a:lnSpc>
              <a:spcBef>
                <a:spcPts val="0"/>
              </a:spcBef>
              <a:spcAft>
                <a:spcPts val="0"/>
              </a:spcAft>
              <a:buClr>
                <a:srgbClr val="434343"/>
              </a:buClr>
              <a:buSzPts val="2400"/>
              <a:buNone/>
              <a:defRPr b="1" sz="2400">
                <a:solidFill>
                  <a:srgbClr val="434343"/>
                </a:solidFill>
              </a:defRPr>
            </a:lvl8pPr>
            <a:lvl9pPr lvl="8" algn="l">
              <a:lnSpc>
                <a:spcPct val="100000"/>
              </a:lnSpc>
              <a:spcBef>
                <a:spcPts val="0"/>
              </a:spcBef>
              <a:spcAft>
                <a:spcPts val="0"/>
              </a:spcAft>
              <a:buClr>
                <a:srgbClr val="434343"/>
              </a:buClr>
              <a:buSzPts val="2400"/>
              <a:buNone/>
              <a:defRPr b="1" sz="2400">
                <a:solidFill>
                  <a:srgbClr val="434343"/>
                </a:solidFill>
              </a:defRPr>
            </a:lvl9pPr>
          </a:lstStyle>
          <a:p/>
        </p:txBody>
      </p:sp>
      <p:sp>
        <p:nvSpPr>
          <p:cNvPr id="143" name="Google Shape;143;p22"/>
          <p:cNvSpPr txBox="1"/>
          <p:nvPr>
            <p:ph idx="1" type="body"/>
          </p:nvPr>
        </p:nvSpPr>
        <p:spPr>
          <a:xfrm>
            <a:off x="1347900" y="1876875"/>
            <a:ext cx="2917200" cy="2630100"/>
          </a:xfrm>
          <a:prstGeom prst="rect">
            <a:avLst/>
          </a:prstGeom>
          <a:noFill/>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rgbClr val="434343"/>
              </a:buClr>
              <a:buSzPts val="1400"/>
              <a:buChar char="●"/>
              <a:defRPr sz="1400">
                <a:solidFill>
                  <a:srgbClr val="434343"/>
                </a:solidFill>
              </a:defRPr>
            </a:lvl1pPr>
            <a:lvl2pPr indent="-304800" lvl="1" marL="914400" algn="l">
              <a:lnSpc>
                <a:spcPct val="115000"/>
              </a:lnSpc>
              <a:spcBef>
                <a:spcPts val="0"/>
              </a:spcBef>
              <a:spcAft>
                <a:spcPts val="0"/>
              </a:spcAft>
              <a:buClr>
                <a:srgbClr val="434343"/>
              </a:buClr>
              <a:buSzPts val="1200"/>
              <a:buChar char="○"/>
              <a:defRPr sz="1200">
                <a:solidFill>
                  <a:srgbClr val="434343"/>
                </a:solidFill>
              </a:defRPr>
            </a:lvl2pPr>
            <a:lvl3pPr indent="-304800" lvl="2" marL="1371600" algn="l">
              <a:lnSpc>
                <a:spcPct val="115000"/>
              </a:lnSpc>
              <a:spcBef>
                <a:spcPts val="0"/>
              </a:spcBef>
              <a:spcAft>
                <a:spcPts val="0"/>
              </a:spcAft>
              <a:buClr>
                <a:srgbClr val="434343"/>
              </a:buClr>
              <a:buSzPts val="1200"/>
              <a:buChar char="■"/>
              <a:defRPr sz="1200">
                <a:solidFill>
                  <a:srgbClr val="434343"/>
                </a:solidFill>
              </a:defRPr>
            </a:lvl3pPr>
            <a:lvl4pPr indent="-304800" lvl="3" marL="1828800" algn="l">
              <a:lnSpc>
                <a:spcPct val="115000"/>
              </a:lnSpc>
              <a:spcBef>
                <a:spcPts val="0"/>
              </a:spcBef>
              <a:spcAft>
                <a:spcPts val="0"/>
              </a:spcAft>
              <a:buClr>
                <a:srgbClr val="434343"/>
              </a:buClr>
              <a:buSzPts val="1200"/>
              <a:buChar char="●"/>
              <a:defRPr sz="1200">
                <a:solidFill>
                  <a:srgbClr val="434343"/>
                </a:solidFill>
              </a:defRPr>
            </a:lvl4pPr>
            <a:lvl5pPr indent="-304800" lvl="4" marL="2286000" algn="l">
              <a:lnSpc>
                <a:spcPct val="115000"/>
              </a:lnSpc>
              <a:spcBef>
                <a:spcPts val="0"/>
              </a:spcBef>
              <a:spcAft>
                <a:spcPts val="0"/>
              </a:spcAft>
              <a:buClr>
                <a:srgbClr val="434343"/>
              </a:buClr>
              <a:buSzPts val="1200"/>
              <a:buChar char="○"/>
              <a:defRPr sz="1200">
                <a:solidFill>
                  <a:srgbClr val="434343"/>
                </a:solidFill>
              </a:defRPr>
            </a:lvl5pPr>
            <a:lvl6pPr indent="-304800" lvl="5" marL="2743200" algn="l">
              <a:lnSpc>
                <a:spcPct val="115000"/>
              </a:lnSpc>
              <a:spcBef>
                <a:spcPts val="0"/>
              </a:spcBef>
              <a:spcAft>
                <a:spcPts val="0"/>
              </a:spcAft>
              <a:buClr>
                <a:srgbClr val="434343"/>
              </a:buClr>
              <a:buSzPts val="1200"/>
              <a:buChar char="■"/>
              <a:defRPr sz="1200">
                <a:solidFill>
                  <a:srgbClr val="434343"/>
                </a:solidFill>
              </a:defRPr>
            </a:lvl6pPr>
            <a:lvl7pPr indent="-304800" lvl="6" marL="3200400" algn="l">
              <a:lnSpc>
                <a:spcPct val="115000"/>
              </a:lnSpc>
              <a:spcBef>
                <a:spcPts val="0"/>
              </a:spcBef>
              <a:spcAft>
                <a:spcPts val="0"/>
              </a:spcAft>
              <a:buClr>
                <a:srgbClr val="434343"/>
              </a:buClr>
              <a:buSzPts val="1200"/>
              <a:buChar char="●"/>
              <a:defRPr sz="1200">
                <a:solidFill>
                  <a:srgbClr val="434343"/>
                </a:solidFill>
              </a:defRPr>
            </a:lvl7pPr>
            <a:lvl8pPr indent="-304800" lvl="7" marL="3657600" algn="l">
              <a:lnSpc>
                <a:spcPct val="115000"/>
              </a:lnSpc>
              <a:spcBef>
                <a:spcPts val="0"/>
              </a:spcBef>
              <a:spcAft>
                <a:spcPts val="0"/>
              </a:spcAft>
              <a:buClr>
                <a:srgbClr val="434343"/>
              </a:buClr>
              <a:buSzPts val="1200"/>
              <a:buChar char="○"/>
              <a:defRPr sz="1200">
                <a:solidFill>
                  <a:srgbClr val="434343"/>
                </a:solidFill>
              </a:defRPr>
            </a:lvl8pPr>
            <a:lvl9pPr indent="-304800" lvl="8" marL="4114800" algn="l">
              <a:lnSpc>
                <a:spcPct val="115000"/>
              </a:lnSpc>
              <a:spcBef>
                <a:spcPts val="0"/>
              </a:spcBef>
              <a:spcAft>
                <a:spcPts val="0"/>
              </a:spcAft>
              <a:buClr>
                <a:srgbClr val="434343"/>
              </a:buClr>
              <a:buSzPts val="1200"/>
              <a:buChar char="■"/>
              <a:defRPr sz="1200">
                <a:solidFill>
                  <a:srgbClr val="434343"/>
                </a:solidFill>
              </a:defRPr>
            </a:lvl9pPr>
          </a:lstStyle>
          <a:p/>
        </p:txBody>
      </p:sp>
      <p:sp>
        <p:nvSpPr>
          <p:cNvPr id="144" name="Google Shape;144;p22"/>
          <p:cNvSpPr txBox="1"/>
          <p:nvPr>
            <p:ph idx="2" type="body"/>
          </p:nvPr>
        </p:nvSpPr>
        <p:spPr>
          <a:xfrm>
            <a:off x="4878875" y="1876925"/>
            <a:ext cx="2917200" cy="2630100"/>
          </a:xfrm>
          <a:prstGeom prst="rect">
            <a:avLst/>
          </a:prstGeom>
          <a:noFill/>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rgbClr val="434343"/>
              </a:buClr>
              <a:buSzPts val="1400"/>
              <a:buChar char="●"/>
              <a:defRPr sz="1400">
                <a:solidFill>
                  <a:srgbClr val="434343"/>
                </a:solidFill>
              </a:defRPr>
            </a:lvl1pPr>
            <a:lvl2pPr indent="-304800" lvl="1" marL="914400" algn="l">
              <a:lnSpc>
                <a:spcPct val="115000"/>
              </a:lnSpc>
              <a:spcBef>
                <a:spcPts val="0"/>
              </a:spcBef>
              <a:spcAft>
                <a:spcPts val="0"/>
              </a:spcAft>
              <a:buClr>
                <a:srgbClr val="434343"/>
              </a:buClr>
              <a:buSzPts val="1200"/>
              <a:buChar char="○"/>
              <a:defRPr sz="1200">
                <a:solidFill>
                  <a:srgbClr val="434343"/>
                </a:solidFill>
              </a:defRPr>
            </a:lvl2pPr>
            <a:lvl3pPr indent="-304800" lvl="2" marL="1371600" algn="l">
              <a:lnSpc>
                <a:spcPct val="115000"/>
              </a:lnSpc>
              <a:spcBef>
                <a:spcPts val="0"/>
              </a:spcBef>
              <a:spcAft>
                <a:spcPts val="0"/>
              </a:spcAft>
              <a:buClr>
                <a:srgbClr val="434343"/>
              </a:buClr>
              <a:buSzPts val="1200"/>
              <a:buChar char="■"/>
              <a:defRPr sz="1200">
                <a:solidFill>
                  <a:srgbClr val="434343"/>
                </a:solidFill>
              </a:defRPr>
            </a:lvl3pPr>
            <a:lvl4pPr indent="-304800" lvl="3" marL="1828800" algn="l">
              <a:lnSpc>
                <a:spcPct val="115000"/>
              </a:lnSpc>
              <a:spcBef>
                <a:spcPts val="0"/>
              </a:spcBef>
              <a:spcAft>
                <a:spcPts val="0"/>
              </a:spcAft>
              <a:buClr>
                <a:srgbClr val="434343"/>
              </a:buClr>
              <a:buSzPts val="1200"/>
              <a:buChar char="●"/>
              <a:defRPr sz="1200">
                <a:solidFill>
                  <a:srgbClr val="434343"/>
                </a:solidFill>
              </a:defRPr>
            </a:lvl4pPr>
            <a:lvl5pPr indent="-304800" lvl="4" marL="2286000" algn="l">
              <a:lnSpc>
                <a:spcPct val="115000"/>
              </a:lnSpc>
              <a:spcBef>
                <a:spcPts val="0"/>
              </a:spcBef>
              <a:spcAft>
                <a:spcPts val="0"/>
              </a:spcAft>
              <a:buClr>
                <a:srgbClr val="434343"/>
              </a:buClr>
              <a:buSzPts val="1200"/>
              <a:buChar char="○"/>
              <a:defRPr sz="1200">
                <a:solidFill>
                  <a:srgbClr val="434343"/>
                </a:solidFill>
              </a:defRPr>
            </a:lvl5pPr>
            <a:lvl6pPr indent="-304800" lvl="5" marL="2743200" algn="l">
              <a:lnSpc>
                <a:spcPct val="115000"/>
              </a:lnSpc>
              <a:spcBef>
                <a:spcPts val="0"/>
              </a:spcBef>
              <a:spcAft>
                <a:spcPts val="0"/>
              </a:spcAft>
              <a:buClr>
                <a:srgbClr val="434343"/>
              </a:buClr>
              <a:buSzPts val="1200"/>
              <a:buChar char="■"/>
              <a:defRPr sz="1200">
                <a:solidFill>
                  <a:srgbClr val="434343"/>
                </a:solidFill>
              </a:defRPr>
            </a:lvl6pPr>
            <a:lvl7pPr indent="-304800" lvl="6" marL="3200400" algn="l">
              <a:lnSpc>
                <a:spcPct val="115000"/>
              </a:lnSpc>
              <a:spcBef>
                <a:spcPts val="0"/>
              </a:spcBef>
              <a:spcAft>
                <a:spcPts val="0"/>
              </a:spcAft>
              <a:buClr>
                <a:srgbClr val="434343"/>
              </a:buClr>
              <a:buSzPts val="1200"/>
              <a:buChar char="●"/>
              <a:defRPr sz="1200">
                <a:solidFill>
                  <a:srgbClr val="434343"/>
                </a:solidFill>
              </a:defRPr>
            </a:lvl7pPr>
            <a:lvl8pPr indent="-304800" lvl="7" marL="3657600" algn="l">
              <a:lnSpc>
                <a:spcPct val="115000"/>
              </a:lnSpc>
              <a:spcBef>
                <a:spcPts val="0"/>
              </a:spcBef>
              <a:spcAft>
                <a:spcPts val="0"/>
              </a:spcAft>
              <a:buClr>
                <a:srgbClr val="434343"/>
              </a:buClr>
              <a:buSzPts val="1200"/>
              <a:buChar char="○"/>
              <a:defRPr sz="1200">
                <a:solidFill>
                  <a:srgbClr val="434343"/>
                </a:solidFill>
              </a:defRPr>
            </a:lvl8pPr>
            <a:lvl9pPr indent="-304800" lvl="8" marL="4114800" algn="l">
              <a:lnSpc>
                <a:spcPct val="115000"/>
              </a:lnSpc>
              <a:spcBef>
                <a:spcPts val="0"/>
              </a:spcBef>
              <a:spcAft>
                <a:spcPts val="0"/>
              </a:spcAft>
              <a:buClr>
                <a:srgbClr val="434343"/>
              </a:buClr>
              <a:buSzPts val="1200"/>
              <a:buChar char="■"/>
              <a:defRPr sz="1200">
                <a:solidFill>
                  <a:srgbClr val="434343"/>
                </a:solidFill>
              </a:defRPr>
            </a:lvl9pPr>
          </a:lstStyle>
          <a:p/>
        </p:txBody>
      </p:sp>
      <p:sp>
        <p:nvSpPr>
          <p:cNvPr id="145" name="Google Shape;145;p22"/>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rgbClr val="666666"/>
                </a:solidFill>
              </a:defRPr>
            </a:lvl1pPr>
            <a:lvl2pPr lvl="1" algn="r">
              <a:lnSpc>
                <a:spcPct val="100000"/>
              </a:lnSpc>
              <a:spcAft>
                <a:spcPts val="0"/>
              </a:spcAft>
              <a:buNone/>
              <a:defRPr sz="1000">
                <a:solidFill>
                  <a:srgbClr val="666666"/>
                </a:solidFill>
              </a:defRPr>
            </a:lvl2pPr>
            <a:lvl3pPr lvl="2" algn="r">
              <a:lnSpc>
                <a:spcPct val="100000"/>
              </a:lnSpc>
              <a:spcAft>
                <a:spcPts val="0"/>
              </a:spcAft>
              <a:buNone/>
              <a:defRPr sz="1000">
                <a:solidFill>
                  <a:srgbClr val="666666"/>
                </a:solidFill>
              </a:defRPr>
            </a:lvl3pPr>
            <a:lvl4pPr lvl="3" algn="r">
              <a:lnSpc>
                <a:spcPct val="100000"/>
              </a:lnSpc>
              <a:spcAft>
                <a:spcPts val="0"/>
              </a:spcAft>
              <a:buNone/>
              <a:defRPr sz="1000">
                <a:solidFill>
                  <a:srgbClr val="666666"/>
                </a:solidFill>
              </a:defRPr>
            </a:lvl4pPr>
            <a:lvl5pPr lvl="4" algn="r">
              <a:lnSpc>
                <a:spcPct val="100000"/>
              </a:lnSpc>
              <a:spcAft>
                <a:spcPts val="0"/>
              </a:spcAft>
              <a:buNone/>
              <a:defRPr sz="1000">
                <a:solidFill>
                  <a:srgbClr val="666666"/>
                </a:solidFill>
              </a:defRPr>
            </a:lvl5pPr>
            <a:lvl6pPr lvl="5" algn="r">
              <a:lnSpc>
                <a:spcPct val="100000"/>
              </a:lnSpc>
              <a:spcAft>
                <a:spcPts val="0"/>
              </a:spcAft>
              <a:buNone/>
              <a:defRPr sz="1000">
                <a:solidFill>
                  <a:srgbClr val="666666"/>
                </a:solidFill>
              </a:defRPr>
            </a:lvl6pPr>
            <a:lvl7pPr lvl="6" algn="r">
              <a:lnSpc>
                <a:spcPct val="100000"/>
              </a:lnSpc>
              <a:spcAft>
                <a:spcPts val="0"/>
              </a:spcAft>
              <a:buNone/>
              <a:defRPr sz="1000">
                <a:solidFill>
                  <a:srgbClr val="666666"/>
                </a:solidFill>
              </a:defRPr>
            </a:lvl7pPr>
            <a:lvl8pPr lvl="7" algn="r">
              <a:lnSpc>
                <a:spcPct val="100000"/>
              </a:lnSpc>
              <a:spcAft>
                <a:spcPts val="0"/>
              </a:spcAft>
              <a:buNone/>
              <a:defRPr sz="1000">
                <a:solidFill>
                  <a:srgbClr val="666666"/>
                </a:solidFill>
              </a:defRPr>
            </a:lvl8pPr>
            <a:lvl9pPr lvl="8" algn="r">
              <a:lnSpc>
                <a:spcPct val="100000"/>
              </a:lnSpc>
              <a:spcAft>
                <a:spcPts val="0"/>
              </a:spcAft>
              <a:buNone/>
              <a:defRPr sz="1000">
                <a:solidFill>
                  <a:srgbClr val="666666"/>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7">
  <p:cSld name="AUTOLAYOUT_27">
    <p:spTree>
      <p:nvGrpSpPr>
        <p:cNvPr id="146" name="Shape 146"/>
        <p:cNvGrpSpPr/>
        <p:nvPr/>
      </p:nvGrpSpPr>
      <p:grpSpPr>
        <a:xfrm>
          <a:off x="0" y="0"/>
          <a:ext cx="0" cy="0"/>
          <a:chOff x="0" y="0"/>
          <a:chExt cx="0" cy="0"/>
        </a:xfrm>
      </p:grpSpPr>
      <p:sp>
        <p:nvSpPr>
          <p:cNvPr id="147" name="Google Shape;147;p23"/>
          <p:cNvSpPr/>
          <p:nvPr/>
        </p:nvSpPr>
        <p:spPr>
          <a:xfrm>
            <a:off x="0" y="0"/>
            <a:ext cx="9144000" cy="51435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3"/>
          <p:cNvSpPr/>
          <p:nvPr/>
        </p:nvSpPr>
        <p:spPr>
          <a:xfrm>
            <a:off x="3341300" y="314875"/>
            <a:ext cx="5486400" cy="4513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3"/>
          <p:cNvSpPr/>
          <p:nvPr/>
        </p:nvSpPr>
        <p:spPr>
          <a:xfrm>
            <a:off x="0" y="0"/>
            <a:ext cx="3048000" cy="5143500"/>
          </a:xfrm>
          <a:prstGeom prst="rect">
            <a:avLst/>
          </a:prstGeom>
          <a:solidFill>
            <a:srgbClr val="284F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3"/>
          <p:cNvSpPr/>
          <p:nvPr/>
        </p:nvSpPr>
        <p:spPr>
          <a:xfrm>
            <a:off x="3341300" y="314875"/>
            <a:ext cx="5486400" cy="113400"/>
          </a:xfrm>
          <a:prstGeom prst="rect">
            <a:avLst/>
          </a:prstGeom>
          <a:solidFill>
            <a:srgbClr val="284F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3"/>
          <p:cNvSpPr txBox="1"/>
          <p:nvPr>
            <p:ph type="title"/>
          </p:nvPr>
        </p:nvSpPr>
        <p:spPr>
          <a:xfrm>
            <a:off x="348300" y="428200"/>
            <a:ext cx="2351400" cy="4399800"/>
          </a:xfrm>
          <a:prstGeom prst="rect">
            <a:avLst/>
          </a:prstGeom>
          <a:noFill/>
        </p:spPr>
        <p:txBody>
          <a:bodyPr anchorCtr="0" anchor="t" bIns="91425" lIns="91425" spcFirstLastPara="1" rIns="91425" wrap="square" tIns="91425">
            <a:normAutofit/>
          </a:bodyPr>
          <a:lstStyle>
            <a:lvl1pPr lvl="0" algn="l">
              <a:lnSpc>
                <a:spcPct val="100000"/>
              </a:lnSpc>
              <a:spcBef>
                <a:spcPts val="0"/>
              </a:spcBef>
              <a:spcAft>
                <a:spcPts val="0"/>
              </a:spcAft>
              <a:buClr>
                <a:srgbClr val="FFFFFF"/>
              </a:buClr>
              <a:buSzPts val="2800"/>
              <a:buNone/>
              <a:defRPr b="1" sz="2800">
                <a:solidFill>
                  <a:srgbClr val="FFFFFF"/>
                </a:solidFill>
              </a:defRPr>
            </a:lvl1pPr>
            <a:lvl2pPr lvl="1" algn="l">
              <a:lnSpc>
                <a:spcPct val="100000"/>
              </a:lnSpc>
              <a:spcBef>
                <a:spcPts val="0"/>
              </a:spcBef>
              <a:spcAft>
                <a:spcPts val="0"/>
              </a:spcAft>
              <a:buClr>
                <a:srgbClr val="FFFFFF"/>
              </a:buClr>
              <a:buSzPts val="2800"/>
              <a:buNone/>
              <a:defRPr b="1" sz="2800">
                <a:solidFill>
                  <a:srgbClr val="FFFFFF"/>
                </a:solidFill>
              </a:defRPr>
            </a:lvl2pPr>
            <a:lvl3pPr lvl="2" algn="l">
              <a:lnSpc>
                <a:spcPct val="100000"/>
              </a:lnSpc>
              <a:spcBef>
                <a:spcPts val="0"/>
              </a:spcBef>
              <a:spcAft>
                <a:spcPts val="0"/>
              </a:spcAft>
              <a:buClr>
                <a:srgbClr val="FFFFFF"/>
              </a:buClr>
              <a:buSzPts val="2800"/>
              <a:buNone/>
              <a:defRPr b="1" sz="2800">
                <a:solidFill>
                  <a:srgbClr val="FFFFFF"/>
                </a:solidFill>
              </a:defRPr>
            </a:lvl3pPr>
            <a:lvl4pPr lvl="3" algn="l">
              <a:lnSpc>
                <a:spcPct val="100000"/>
              </a:lnSpc>
              <a:spcBef>
                <a:spcPts val="0"/>
              </a:spcBef>
              <a:spcAft>
                <a:spcPts val="0"/>
              </a:spcAft>
              <a:buClr>
                <a:srgbClr val="FFFFFF"/>
              </a:buClr>
              <a:buSzPts val="2800"/>
              <a:buNone/>
              <a:defRPr b="1" sz="2800">
                <a:solidFill>
                  <a:srgbClr val="FFFFFF"/>
                </a:solidFill>
              </a:defRPr>
            </a:lvl4pPr>
            <a:lvl5pPr lvl="4" algn="l">
              <a:lnSpc>
                <a:spcPct val="100000"/>
              </a:lnSpc>
              <a:spcBef>
                <a:spcPts val="0"/>
              </a:spcBef>
              <a:spcAft>
                <a:spcPts val="0"/>
              </a:spcAft>
              <a:buClr>
                <a:srgbClr val="FFFFFF"/>
              </a:buClr>
              <a:buSzPts val="2800"/>
              <a:buNone/>
              <a:defRPr b="1" sz="2800">
                <a:solidFill>
                  <a:srgbClr val="FFFFFF"/>
                </a:solidFill>
              </a:defRPr>
            </a:lvl5pPr>
            <a:lvl6pPr lvl="5" algn="l">
              <a:lnSpc>
                <a:spcPct val="100000"/>
              </a:lnSpc>
              <a:spcBef>
                <a:spcPts val="0"/>
              </a:spcBef>
              <a:spcAft>
                <a:spcPts val="0"/>
              </a:spcAft>
              <a:buClr>
                <a:srgbClr val="FFFFFF"/>
              </a:buClr>
              <a:buSzPts val="2800"/>
              <a:buNone/>
              <a:defRPr b="1" sz="2800">
                <a:solidFill>
                  <a:srgbClr val="FFFFFF"/>
                </a:solidFill>
              </a:defRPr>
            </a:lvl6pPr>
            <a:lvl7pPr lvl="6" algn="l">
              <a:lnSpc>
                <a:spcPct val="100000"/>
              </a:lnSpc>
              <a:spcBef>
                <a:spcPts val="0"/>
              </a:spcBef>
              <a:spcAft>
                <a:spcPts val="0"/>
              </a:spcAft>
              <a:buClr>
                <a:srgbClr val="FFFFFF"/>
              </a:buClr>
              <a:buSzPts val="2800"/>
              <a:buNone/>
              <a:defRPr b="1" sz="2800">
                <a:solidFill>
                  <a:srgbClr val="FFFFFF"/>
                </a:solidFill>
              </a:defRPr>
            </a:lvl7pPr>
            <a:lvl8pPr lvl="7" algn="l">
              <a:lnSpc>
                <a:spcPct val="100000"/>
              </a:lnSpc>
              <a:spcBef>
                <a:spcPts val="0"/>
              </a:spcBef>
              <a:spcAft>
                <a:spcPts val="0"/>
              </a:spcAft>
              <a:buClr>
                <a:srgbClr val="FFFFFF"/>
              </a:buClr>
              <a:buSzPts val="2800"/>
              <a:buNone/>
              <a:defRPr b="1" sz="2800">
                <a:solidFill>
                  <a:srgbClr val="FFFFFF"/>
                </a:solidFill>
              </a:defRPr>
            </a:lvl8pPr>
            <a:lvl9pPr lvl="8" algn="l">
              <a:lnSpc>
                <a:spcPct val="100000"/>
              </a:lnSpc>
              <a:spcBef>
                <a:spcPts val="0"/>
              </a:spcBef>
              <a:spcAft>
                <a:spcPts val="0"/>
              </a:spcAft>
              <a:buClr>
                <a:srgbClr val="FFFFFF"/>
              </a:buClr>
              <a:buSzPts val="2800"/>
              <a:buNone/>
              <a:defRPr b="1" sz="2800">
                <a:solidFill>
                  <a:srgbClr val="FFFFFF"/>
                </a:solidFill>
              </a:defRPr>
            </a:lvl9pPr>
          </a:lstStyle>
          <a:p/>
        </p:txBody>
      </p:sp>
      <p:sp>
        <p:nvSpPr>
          <p:cNvPr id="152" name="Google Shape;152;p23"/>
          <p:cNvSpPr txBox="1"/>
          <p:nvPr>
            <p:ph idx="1" type="body"/>
          </p:nvPr>
        </p:nvSpPr>
        <p:spPr>
          <a:xfrm>
            <a:off x="3539325" y="593900"/>
            <a:ext cx="5090400" cy="4011600"/>
          </a:xfrm>
          <a:prstGeom prst="rect">
            <a:avLst/>
          </a:prstGeom>
          <a:noFill/>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rgbClr val="666666"/>
              </a:buClr>
              <a:buSzPts val="1400"/>
              <a:buChar char="●"/>
              <a:defRPr sz="1400">
                <a:solidFill>
                  <a:srgbClr val="666666"/>
                </a:solidFill>
              </a:defRPr>
            </a:lvl1pPr>
            <a:lvl2pPr indent="-304800" lvl="1" marL="914400" algn="l">
              <a:lnSpc>
                <a:spcPct val="115000"/>
              </a:lnSpc>
              <a:spcBef>
                <a:spcPts val="0"/>
              </a:spcBef>
              <a:spcAft>
                <a:spcPts val="0"/>
              </a:spcAft>
              <a:buClr>
                <a:srgbClr val="666666"/>
              </a:buClr>
              <a:buSzPts val="1200"/>
              <a:buChar char="○"/>
              <a:defRPr sz="1200">
                <a:solidFill>
                  <a:srgbClr val="666666"/>
                </a:solidFill>
              </a:defRPr>
            </a:lvl2pPr>
            <a:lvl3pPr indent="-304800" lvl="2" marL="1371600" algn="l">
              <a:lnSpc>
                <a:spcPct val="115000"/>
              </a:lnSpc>
              <a:spcBef>
                <a:spcPts val="0"/>
              </a:spcBef>
              <a:spcAft>
                <a:spcPts val="0"/>
              </a:spcAft>
              <a:buClr>
                <a:srgbClr val="666666"/>
              </a:buClr>
              <a:buSzPts val="1200"/>
              <a:buChar char="■"/>
              <a:defRPr sz="1200">
                <a:solidFill>
                  <a:srgbClr val="666666"/>
                </a:solidFill>
              </a:defRPr>
            </a:lvl3pPr>
            <a:lvl4pPr indent="-304800" lvl="3" marL="1828800" algn="l">
              <a:lnSpc>
                <a:spcPct val="115000"/>
              </a:lnSpc>
              <a:spcBef>
                <a:spcPts val="0"/>
              </a:spcBef>
              <a:spcAft>
                <a:spcPts val="0"/>
              </a:spcAft>
              <a:buClr>
                <a:srgbClr val="666666"/>
              </a:buClr>
              <a:buSzPts val="1200"/>
              <a:buChar char="●"/>
              <a:defRPr sz="1200">
                <a:solidFill>
                  <a:srgbClr val="666666"/>
                </a:solidFill>
              </a:defRPr>
            </a:lvl4pPr>
            <a:lvl5pPr indent="-304800" lvl="4" marL="2286000" algn="l">
              <a:lnSpc>
                <a:spcPct val="115000"/>
              </a:lnSpc>
              <a:spcBef>
                <a:spcPts val="0"/>
              </a:spcBef>
              <a:spcAft>
                <a:spcPts val="0"/>
              </a:spcAft>
              <a:buClr>
                <a:srgbClr val="666666"/>
              </a:buClr>
              <a:buSzPts val="1200"/>
              <a:buChar char="○"/>
              <a:defRPr sz="1200">
                <a:solidFill>
                  <a:srgbClr val="666666"/>
                </a:solidFill>
              </a:defRPr>
            </a:lvl5pPr>
            <a:lvl6pPr indent="-304800" lvl="5" marL="2743200" algn="l">
              <a:lnSpc>
                <a:spcPct val="115000"/>
              </a:lnSpc>
              <a:spcBef>
                <a:spcPts val="0"/>
              </a:spcBef>
              <a:spcAft>
                <a:spcPts val="0"/>
              </a:spcAft>
              <a:buClr>
                <a:srgbClr val="666666"/>
              </a:buClr>
              <a:buSzPts val="1200"/>
              <a:buChar char="■"/>
              <a:defRPr sz="1200">
                <a:solidFill>
                  <a:srgbClr val="666666"/>
                </a:solidFill>
              </a:defRPr>
            </a:lvl6pPr>
            <a:lvl7pPr indent="-304800" lvl="6" marL="3200400" algn="l">
              <a:lnSpc>
                <a:spcPct val="115000"/>
              </a:lnSpc>
              <a:spcBef>
                <a:spcPts val="0"/>
              </a:spcBef>
              <a:spcAft>
                <a:spcPts val="0"/>
              </a:spcAft>
              <a:buClr>
                <a:srgbClr val="666666"/>
              </a:buClr>
              <a:buSzPts val="1200"/>
              <a:buChar char="●"/>
              <a:defRPr sz="1200">
                <a:solidFill>
                  <a:srgbClr val="666666"/>
                </a:solidFill>
              </a:defRPr>
            </a:lvl7pPr>
            <a:lvl8pPr indent="-304800" lvl="7" marL="3657600" algn="l">
              <a:lnSpc>
                <a:spcPct val="115000"/>
              </a:lnSpc>
              <a:spcBef>
                <a:spcPts val="0"/>
              </a:spcBef>
              <a:spcAft>
                <a:spcPts val="0"/>
              </a:spcAft>
              <a:buClr>
                <a:srgbClr val="666666"/>
              </a:buClr>
              <a:buSzPts val="1200"/>
              <a:buChar char="○"/>
              <a:defRPr sz="1200">
                <a:solidFill>
                  <a:srgbClr val="666666"/>
                </a:solidFill>
              </a:defRPr>
            </a:lvl8pPr>
            <a:lvl9pPr indent="-304800" lvl="8" marL="4114800" algn="l">
              <a:lnSpc>
                <a:spcPct val="115000"/>
              </a:lnSpc>
              <a:spcBef>
                <a:spcPts val="0"/>
              </a:spcBef>
              <a:spcAft>
                <a:spcPts val="0"/>
              </a:spcAft>
              <a:buClr>
                <a:srgbClr val="666666"/>
              </a:buClr>
              <a:buSzPts val="1200"/>
              <a:buChar char="■"/>
              <a:defRPr sz="1200">
                <a:solidFill>
                  <a:srgbClr val="666666"/>
                </a:solidFill>
              </a:defRPr>
            </a:lvl9pPr>
          </a:lstStyle>
          <a:p/>
        </p:txBody>
      </p:sp>
      <p:sp>
        <p:nvSpPr>
          <p:cNvPr id="153" name="Google Shape;153;p23"/>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rgbClr val="666666"/>
                </a:solidFill>
              </a:defRPr>
            </a:lvl1pPr>
            <a:lvl2pPr lvl="1" algn="r">
              <a:lnSpc>
                <a:spcPct val="100000"/>
              </a:lnSpc>
              <a:spcAft>
                <a:spcPts val="0"/>
              </a:spcAft>
              <a:buNone/>
              <a:defRPr sz="1000">
                <a:solidFill>
                  <a:srgbClr val="666666"/>
                </a:solidFill>
              </a:defRPr>
            </a:lvl2pPr>
            <a:lvl3pPr lvl="2" algn="r">
              <a:lnSpc>
                <a:spcPct val="100000"/>
              </a:lnSpc>
              <a:spcAft>
                <a:spcPts val="0"/>
              </a:spcAft>
              <a:buNone/>
              <a:defRPr sz="1000">
                <a:solidFill>
                  <a:srgbClr val="666666"/>
                </a:solidFill>
              </a:defRPr>
            </a:lvl3pPr>
            <a:lvl4pPr lvl="3" algn="r">
              <a:lnSpc>
                <a:spcPct val="100000"/>
              </a:lnSpc>
              <a:spcAft>
                <a:spcPts val="0"/>
              </a:spcAft>
              <a:buNone/>
              <a:defRPr sz="1000">
                <a:solidFill>
                  <a:srgbClr val="666666"/>
                </a:solidFill>
              </a:defRPr>
            </a:lvl4pPr>
            <a:lvl5pPr lvl="4" algn="r">
              <a:lnSpc>
                <a:spcPct val="100000"/>
              </a:lnSpc>
              <a:spcAft>
                <a:spcPts val="0"/>
              </a:spcAft>
              <a:buNone/>
              <a:defRPr sz="1000">
                <a:solidFill>
                  <a:srgbClr val="666666"/>
                </a:solidFill>
              </a:defRPr>
            </a:lvl5pPr>
            <a:lvl6pPr lvl="5" algn="r">
              <a:lnSpc>
                <a:spcPct val="100000"/>
              </a:lnSpc>
              <a:spcAft>
                <a:spcPts val="0"/>
              </a:spcAft>
              <a:buNone/>
              <a:defRPr sz="1000">
                <a:solidFill>
                  <a:srgbClr val="666666"/>
                </a:solidFill>
              </a:defRPr>
            </a:lvl6pPr>
            <a:lvl7pPr lvl="6" algn="r">
              <a:lnSpc>
                <a:spcPct val="100000"/>
              </a:lnSpc>
              <a:spcAft>
                <a:spcPts val="0"/>
              </a:spcAft>
              <a:buNone/>
              <a:defRPr sz="1000">
                <a:solidFill>
                  <a:srgbClr val="666666"/>
                </a:solidFill>
              </a:defRPr>
            </a:lvl7pPr>
            <a:lvl8pPr lvl="7" algn="r">
              <a:lnSpc>
                <a:spcPct val="100000"/>
              </a:lnSpc>
              <a:spcAft>
                <a:spcPts val="0"/>
              </a:spcAft>
              <a:buNone/>
              <a:defRPr sz="1000">
                <a:solidFill>
                  <a:srgbClr val="666666"/>
                </a:solidFill>
              </a:defRPr>
            </a:lvl8pPr>
            <a:lvl9pPr lvl="8" algn="r">
              <a:lnSpc>
                <a:spcPct val="100000"/>
              </a:lnSpc>
              <a:spcAft>
                <a:spcPts val="0"/>
              </a:spcAft>
              <a:buNone/>
              <a:defRPr sz="1000">
                <a:solidFill>
                  <a:srgbClr val="666666"/>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8">
  <p:cSld name="AUTOLAYOUT_28">
    <p:spTree>
      <p:nvGrpSpPr>
        <p:cNvPr id="154" name="Shape 154"/>
        <p:cNvGrpSpPr/>
        <p:nvPr/>
      </p:nvGrpSpPr>
      <p:grpSpPr>
        <a:xfrm>
          <a:off x="0" y="0"/>
          <a:ext cx="0" cy="0"/>
          <a:chOff x="0" y="0"/>
          <a:chExt cx="0" cy="0"/>
        </a:xfrm>
      </p:grpSpPr>
      <p:sp>
        <p:nvSpPr>
          <p:cNvPr id="155" name="Google Shape;155;p24"/>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4"/>
          <p:cNvSpPr/>
          <p:nvPr/>
        </p:nvSpPr>
        <p:spPr>
          <a:xfrm>
            <a:off x="-2" y="5085675"/>
            <a:ext cx="9144000" cy="57900"/>
          </a:xfrm>
          <a:prstGeom prst="rect">
            <a:avLst/>
          </a:prstGeom>
          <a:solidFill>
            <a:srgbClr val="284F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4"/>
          <p:cNvSpPr/>
          <p:nvPr/>
        </p:nvSpPr>
        <p:spPr>
          <a:xfrm>
            <a:off x="0" y="5085676"/>
            <a:ext cx="3048000" cy="57900"/>
          </a:xfrm>
          <a:prstGeom prst="rect">
            <a:avLst/>
          </a:prstGeom>
          <a:solidFill>
            <a:srgbClr val="FFFFFF">
              <a:alpha val="376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4"/>
          <p:cNvSpPr/>
          <p:nvPr/>
        </p:nvSpPr>
        <p:spPr>
          <a:xfrm>
            <a:off x="3047999" y="5085676"/>
            <a:ext cx="3048000" cy="57900"/>
          </a:xfrm>
          <a:prstGeom prst="rect">
            <a:avLst/>
          </a:prstGeom>
          <a:solidFill>
            <a:srgbClr val="FFFFFF">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4"/>
          <p:cNvSpPr txBox="1"/>
          <p:nvPr>
            <p:ph type="title"/>
          </p:nvPr>
        </p:nvSpPr>
        <p:spPr>
          <a:xfrm>
            <a:off x="1002900" y="1018675"/>
            <a:ext cx="7138200" cy="1263600"/>
          </a:xfrm>
          <a:prstGeom prst="rect">
            <a:avLst/>
          </a:prstGeom>
          <a:noFill/>
        </p:spPr>
        <p:txBody>
          <a:bodyPr anchorCtr="0" anchor="b" bIns="91425" lIns="91425" spcFirstLastPara="1" rIns="91425" wrap="square" tIns="91425">
            <a:normAutofit/>
          </a:bodyPr>
          <a:lstStyle>
            <a:lvl1pPr lvl="0" rtl="0" algn="ctr">
              <a:lnSpc>
                <a:spcPct val="100000"/>
              </a:lnSpc>
              <a:spcBef>
                <a:spcPts val="0"/>
              </a:spcBef>
              <a:spcAft>
                <a:spcPts val="0"/>
              </a:spcAft>
              <a:buClr>
                <a:srgbClr val="000000"/>
              </a:buClr>
              <a:buSzPts val="3600"/>
              <a:buNone/>
              <a:defRPr b="1" sz="3600">
                <a:solidFill>
                  <a:srgbClr val="000000"/>
                </a:solidFill>
              </a:defRPr>
            </a:lvl1pPr>
            <a:lvl2pPr lvl="1" rtl="0" algn="l">
              <a:lnSpc>
                <a:spcPct val="100000"/>
              </a:lnSpc>
              <a:spcBef>
                <a:spcPts val="0"/>
              </a:spcBef>
              <a:spcAft>
                <a:spcPts val="0"/>
              </a:spcAft>
              <a:buClr>
                <a:srgbClr val="000000"/>
              </a:buClr>
              <a:buSzPts val="3600"/>
              <a:buNone/>
              <a:defRPr b="1" sz="3600">
                <a:solidFill>
                  <a:srgbClr val="000000"/>
                </a:solidFill>
              </a:defRPr>
            </a:lvl2pPr>
            <a:lvl3pPr lvl="2" rtl="0" algn="l">
              <a:lnSpc>
                <a:spcPct val="100000"/>
              </a:lnSpc>
              <a:spcBef>
                <a:spcPts val="0"/>
              </a:spcBef>
              <a:spcAft>
                <a:spcPts val="0"/>
              </a:spcAft>
              <a:buClr>
                <a:srgbClr val="000000"/>
              </a:buClr>
              <a:buSzPts val="3600"/>
              <a:buNone/>
              <a:defRPr b="1" sz="3600">
                <a:solidFill>
                  <a:srgbClr val="000000"/>
                </a:solidFill>
              </a:defRPr>
            </a:lvl3pPr>
            <a:lvl4pPr lvl="3" rtl="0" algn="l">
              <a:lnSpc>
                <a:spcPct val="100000"/>
              </a:lnSpc>
              <a:spcBef>
                <a:spcPts val="0"/>
              </a:spcBef>
              <a:spcAft>
                <a:spcPts val="0"/>
              </a:spcAft>
              <a:buClr>
                <a:srgbClr val="000000"/>
              </a:buClr>
              <a:buSzPts val="3600"/>
              <a:buNone/>
              <a:defRPr b="1" sz="3600">
                <a:solidFill>
                  <a:srgbClr val="000000"/>
                </a:solidFill>
              </a:defRPr>
            </a:lvl4pPr>
            <a:lvl5pPr lvl="4" rtl="0" algn="l">
              <a:lnSpc>
                <a:spcPct val="100000"/>
              </a:lnSpc>
              <a:spcBef>
                <a:spcPts val="0"/>
              </a:spcBef>
              <a:spcAft>
                <a:spcPts val="0"/>
              </a:spcAft>
              <a:buClr>
                <a:srgbClr val="000000"/>
              </a:buClr>
              <a:buSzPts val="3600"/>
              <a:buNone/>
              <a:defRPr b="1" sz="3600">
                <a:solidFill>
                  <a:srgbClr val="000000"/>
                </a:solidFill>
              </a:defRPr>
            </a:lvl5pPr>
            <a:lvl6pPr lvl="5" rtl="0" algn="l">
              <a:lnSpc>
                <a:spcPct val="100000"/>
              </a:lnSpc>
              <a:spcBef>
                <a:spcPts val="0"/>
              </a:spcBef>
              <a:spcAft>
                <a:spcPts val="0"/>
              </a:spcAft>
              <a:buClr>
                <a:srgbClr val="000000"/>
              </a:buClr>
              <a:buSzPts val="3600"/>
              <a:buNone/>
              <a:defRPr b="1" sz="3600">
                <a:solidFill>
                  <a:srgbClr val="000000"/>
                </a:solidFill>
              </a:defRPr>
            </a:lvl6pPr>
            <a:lvl7pPr lvl="6" rtl="0" algn="l">
              <a:lnSpc>
                <a:spcPct val="100000"/>
              </a:lnSpc>
              <a:spcBef>
                <a:spcPts val="0"/>
              </a:spcBef>
              <a:spcAft>
                <a:spcPts val="0"/>
              </a:spcAft>
              <a:buClr>
                <a:srgbClr val="000000"/>
              </a:buClr>
              <a:buSzPts val="3600"/>
              <a:buNone/>
              <a:defRPr b="1" sz="3600">
                <a:solidFill>
                  <a:srgbClr val="000000"/>
                </a:solidFill>
              </a:defRPr>
            </a:lvl7pPr>
            <a:lvl8pPr lvl="7" rtl="0" algn="l">
              <a:lnSpc>
                <a:spcPct val="100000"/>
              </a:lnSpc>
              <a:spcBef>
                <a:spcPts val="0"/>
              </a:spcBef>
              <a:spcAft>
                <a:spcPts val="0"/>
              </a:spcAft>
              <a:buClr>
                <a:srgbClr val="000000"/>
              </a:buClr>
              <a:buSzPts val="3600"/>
              <a:buNone/>
              <a:defRPr b="1" sz="3600">
                <a:solidFill>
                  <a:srgbClr val="000000"/>
                </a:solidFill>
              </a:defRPr>
            </a:lvl8pPr>
            <a:lvl9pPr lvl="8" rtl="0" algn="l">
              <a:lnSpc>
                <a:spcPct val="100000"/>
              </a:lnSpc>
              <a:spcBef>
                <a:spcPts val="0"/>
              </a:spcBef>
              <a:spcAft>
                <a:spcPts val="0"/>
              </a:spcAft>
              <a:buClr>
                <a:srgbClr val="000000"/>
              </a:buClr>
              <a:buSzPts val="3600"/>
              <a:buNone/>
              <a:defRPr b="1" sz="3600">
                <a:solidFill>
                  <a:srgbClr val="000000"/>
                </a:solidFill>
              </a:defRPr>
            </a:lvl9pPr>
          </a:lstStyle>
          <a:p/>
        </p:txBody>
      </p:sp>
      <p:sp>
        <p:nvSpPr>
          <p:cNvPr id="160" name="Google Shape;160;p24"/>
          <p:cNvSpPr txBox="1"/>
          <p:nvPr>
            <p:ph idx="1" type="body"/>
          </p:nvPr>
        </p:nvSpPr>
        <p:spPr>
          <a:xfrm>
            <a:off x="1002900" y="2535725"/>
            <a:ext cx="7138200" cy="1741500"/>
          </a:xfrm>
          <a:prstGeom prst="rect">
            <a:avLst/>
          </a:prstGeom>
          <a:noFill/>
        </p:spPr>
        <p:txBody>
          <a:bodyPr anchorCtr="0" anchor="t" bIns="91425" lIns="91425" spcFirstLastPara="1" rIns="91425" wrap="square" tIns="91425">
            <a:normAutofit/>
          </a:bodyPr>
          <a:lstStyle>
            <a:lvl1pPr indent="-317500" lvl="0" marL="457200" rtl="0" algn="ctr">
              <a:lnSpc>
                <a:spcPct val="115000"/>
              </a:lnSpc>
              <a:spcBef>
                <a:spcPts val="0"/>
              </a:spcBef>
              <a:spcAft>
                <a:spcPts val="0"/>
              </a:spcAft>
              <a:buClr>
                <a:srgbClr val="666666"/>
              </a:buClr>
              <a:buSzPts val="1400"/>
              <a:buChar char="●"/>
              <a:defRPr sz="1400">
                <a:solidFill>
                  <a:srgbClr val="666666"/>
                </a:solidFill>
              </a:defRPr>
            </a:lvl1pPr>
            <a:lvl2pPr indent="-304800" lvl="1" marL="914400" rtl="0" algn="ctr">
              <a:lnSpc>
                <a:spcPct val="115000"/>
              </a:lnSpc>
              <a:spcBef>
                <a:spcPts val="0"/>
              </a:spcBef>
              <a:spcAft>
                <a:spcPts val="0"/>
              </a:spcAft>
              <a:buClr>
                <a:srgbClr val="666666"/>
              </a:buClr>
              <a:buSzPts val="1200"/>
              <a:buChar char="○"/>
              <a:defRPr sz="1200">
                <a:solidFill>
                  <a:srgbClr val="666666"/>
                </a:solidFill>
              </a:defRPr>
            </a:lvl2pPr>
            <a:lvl3pPr indent="-304800" lvl="2" marL="1371600" rtl="0" algn="ctr">
              <a:lnSpc>
                <a:spcPct val="115000"/>
              </a:lnSpc>
              <a:spcBef>
                <a:spcPts val="0"/>
              </a:spcBef>
              <a:spcAft>
                <a:spcPts val="0"/>
              </a:spcAft>
              <a:buClr>
                <a:srgbClr val="666666"/>
              </a:buClr>
              <a:buSzPts val="1200"/>
              <a:buChar char="■"/>
              <a:defRPr sz="1200">
                <a:solidFill>
                  <a:srgbClr val="666666"/>
                </a:solidFill>
              </a:defRPr>
            </a:lvl3pPr>
            <a:lvl4pPr indent="-304800" lvl="3" marL="1828800" rtl="0" algn="ctr">
              <a:lnSpc>
                <a:spcPct val="115000"/>
              </a:lnSpc>
              <a:spcBef>
                <a:spcPts val="0"/>
              </a:spcBef>
              <a:spcAft>
                <a:spcPts val="0"/>
              </a:spcAft>
              <a:buClr>
                <a:srgbClr val="666666"/>
              </a:buClr>
              <a:buSzPts val="1200"/>
              <a:buChar char="●"/>
              <a:defRPr sz="1200">
                <a:solidFill>
                  <a:srgbClr val="666666"/>
                </a:solidFill>
              </a:defRPr>
            </a:lvl4pPr>
            <a:lvl5pPr indent="-304800" lvl="4" marL="2286000" rtl="0" algn="ctr">
              <a:lnSpc>
                <a:spcPct val="115000"/>
              </a:lnSpc>
              <a:spcBef>
                <a:spcPts val="0"/>
              </a:spcBef>
              <a:spcAft>
                <a:spcPts val="0"/>
              </a:spcAft>
              <a:buClr>
                <a:srgbClr val="666666"/>
              </a:buClr>
              <a:buSzPts val="1200"/>
              <a:buChar char="○"/>
              <a:defRPr sz="1200">
                <a:solidFill>
                  <a:srgbClr val="666666"/>
                </a:solidFill>
              </a:defRPr>
            </a:lvl5pPr>
            <a:lvl6pPr indent="-304800" lvl="5" marL="2743200" rtl="0" algn="ctr">
              <a:lnSpc>
                <a:spcPct val="115000"/>
              </a:lnSpc>
              <a:spcBef>
                <a:spcPts val="0"/>
              </a:spcBef>
              <a:spcAft>
                <a:spcPts val="0"/>
              </a:spcAft>
              <a:buClr>
                <a:srgbClr val="666666"/>
              </a:buClr>
              <a:buSzPts val="1200"/>
              <a:buChar char="■"/>
              <a:defRPr sz="1200">
                <a:solidFill>
                  <a:srgbClr val="666666"/>
                </a:solidFill>
              </a:defRPr>
            </a:lvl6pPr>
            <a:lvl7pPr indent="-304800" lvl="6" marL="3200400" rtl="0" algn="ctr">
              <a:lnSpc>
                <a:spcPct val="115000"/>
              </a:lnSpc>
              <a:spcBef>
                <a:spcPts val="0"/>
              </a:spcBef>
              <a:spcAft>
                <a:spcPts val="0"/>
              </a:spcAft>
              <a:buClr>
                <a:srgbClr val="666666"/>
              </a:buClr>
              <a:buSzPts val="1200"/>
              <a:buChar char="●"/>
              <a:defRPr sz="1200">
                <a:solidFill>
                  <a:srgbClr val="666666"/>
                </a:solidFill>
              </a:defRPr>
            </a:lvl7pPr>
            <a:lvl8pPr indent="-304800" lvl="7" marL="3657600" rtl="0" algn="ctr">
              <a:lnSpc>
                <a:spcPct val="115000"/>
              </a:lnSpc>
              <a:spcBef>
                <a:spcPts val="0"/>
              </a:spcBef>
              <a:spcAft>
                <a:spcPts val="0"/>
              </a:spcAft>
              <a:buClr>
                <a:srgbClr val="666666"/>
              </a:buClr>
              <a:buSzPts val="1200"/>
              <a:buChar char="○"/>
              <a:defRPr sz="1200">
                <a:solidFill>
                  <a:srgbClr val="666666"/>
                </a:solidFill>
              </a:defRPr>
            </a:lvl8pPr>
            <a:lvl9pPr indent="-304800" lvl="8" marL="4114800" rtl="0" algn="ctr">
              <a:lnSpc>
                <a:spcPct val="115000"/>
              </a:lnSpc>
              <a:spcBef>
                <a:spcPts val="0"/>
              </a:spcBef>
              <a:spcAft>
                <a:spcPts val="0"/>
              </a:spcAft>
              <a:buClr>
                <a:srgbClr val="666666"/>
              </a:buClr>
              <a:buSzPts val="1200"/>
              <a:buChar char="■"/>
              <a:defRPr sz="1200">
                <a:solidFill>
                  <a:srgbClr val="666666"/>
                </a:solidFill>
              </a:defRPr>
            </a:lvl9pPr>
          </a:lstStyle>
          <a:p/>
        </p:txBody>
      </p:sp>
      <p:sp>
        <p:nvSpPr>
          <p:cNvPr id="161" name="Google Shape;161;p24"/>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rtl="0" algn="r">
              <a:lnSpc>
                <a:spcPct val="100000"/>
              </a:lnSpc>
              <a:spcAft>
                <a:spcPts val="0"/>
              </a:spcAft>
              <a:buNone/>
              <a:defRPr sz="1000">
                <a:solidFill>
                  <a:srgbClr val="666666"/>
                </a:solidFill>
              </a:defRPr>
            </a:lvl1pPr>
            <a:lvl2pPr lvl="1" rtl="0" algn="r">
              <a:lnSpc>
                <a:spcPct val="100000"/>
              </a:lnSpc>
              <a:spcAft>
                <a:spcPts val="0"/>
              </a:spcAft>
              <a:buNone/>
              <a:defRPr sz="1000">
                <a:solidFill>
                  <a:srgbClr val="666666"/>
                </a:solidFill>
              </a:defRPr>
            </a:lvl2pPr>
            <a:lvl3pPr lvl="2" rtl="0" algn="r">
              <a:lnSpc>
                <a:spcPct val="100000"/>
              </a:lnSpc>
              <a:spcAft>
                <a:spcPts val="0"/>
              </a:spcAft>
              <a:buNone/>
              <a:defRPr sz="1000">
                <a:solidFill>
                  <a:srgbClr val="666666"/>
                </a:solidFill>
              </a:defRPr>
            </a:lvl3pPr>
            <a:lvl4pPr lvl="3" rtl="0" algn="r">
              <a:lnSpc>
                <a:spcPct val="100000"/>
              </a:lnSpc>
              <a:spcAft>
                <a:spcPts val="0"/>
              </a:spcAft>
              <a:buNone/>
              <a:defRPr sz="1000">
                <a:solidFill>
                  <a:srgbClr val="666666"/>
                </a:solidFill>
              </a:defRPr>
            </a:lvl4pPr>
            <a:lvl5pPr lvl="4" rtl="0" algn="r">
              <a:lnSpc>
                <a:spcPct val="100000"/>
              </a:lnSpc>
              <a:spcAft>
                <a:spcPts val="0"/>
              </a:spcAft>
              <a:buNone/>
              <a:defRPr sz="1000">
                <a:solidFill>
                  <a:srgbClr val="666666"/>
                </a:solidFill>
              </a:defRPr>
            </a:lvl5pPr>
            <a:lvl6pPr lvl="5" rtl="0" algn="r">
              <a:lnSpc>
                <a:spcPct val="100000"/>
              </a:lnSpc>
              <a:spcAft>
                <a:spcPts val="0"/>
              </a:spcAft>
              <a:buNone/>
              <a:defRPr sz="1000">
                <a:solidFill>
                  <a:srgbClr val="666666"/>
                </a:solidFill>
              </a:defRPr>
            </a:lvl6pPr>
            <a:lvl7pPr lvl="6" rtl="0" algn="r">
              <a:lnSpc>
                <a:spcPct val="100000"/>
              </a:lnSpc>
              <a:spcAft>
                <a:spcPts val="0"/>
              </a:spcAft>
              <a:buNone/>
              <a:defRPr sz="1000">
                <a:solidFill>
                  <a:srgbClr val="666666"/>
                </a:solidFill>
              </a:defRPr>
            </a:lvl7pPr>
            <a:lvl8pPr lvl="7" rtl="0" algn="r">
              <a:lnSpc>
                <a:spcPct val="100000"/>
              </a:lnSpc>
              <a:spcAft>
                <a:spcPts val="0"/>
              </a:spcAft>
              <a:buNone/>
              <a:defRPr sz="1000">
                <a:solidFill>
                  <a:srgbClr val="666666"/>
                </a:solidFill>
              </a:defRPr>
            </a:lvl8pPr>
            <a:lvl9pPr lvl="8" rtl="0" algn="r">
              <a:lnSpc>
                <a:spcPct val="100000"/>
              </a:lnSpc>
              <a:spcAft>
                <a:spcPts val="0"/>
              </a:spcAft>
              <a:buNone/>
              <a:defRPr sz="1000">
                <a:solidFill>
                  <a:srgbClr val="666666"/>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1">
  <p:cSld name="AUTOLAYOUT_29">
    <p:bg>
      <p:bgPr>
        <a:solidFill>
          <a:srgbClr val="FFFFFF"/>
        </a:solidFill>
      </p:bgPr>
    </p:bg>
    <p:spTree>
      <p:nvGrpSpPr>
        <p:cNvPr id="162" name="Shape 162"/>
        <p:cNvGrpSpPr/>
        <p:nvPr/>
      </p:nvGrpSpPr>
      <p:grpSpPr>
        <a:xfrm>
          <a:off x="0" y="0"/>
          <a:ext cx="0" cy="0"/>
          <a:chOff x="0" y="0"/>
          <a:chExt cx="0" cy="0"/>
        </a:xfrm>
      </p:grpSpPr>
      <p:sp>
        <p:nvSpPr>
          <p:cNvPr id="163" name="Google Shape;163;p2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5"/>
          <p:cNvSpPr txBox="1"/>
          <p:nvPr>
            <p:ph type="title"/>
          </p:nvPr>
        </p:nvSpPr>
        <p:spPr>
          <a:xfrm>
            <a:off x="311700" y="2518975"/>
            <a:ext cx="3119700" cy="2144100"/>
          </a:xfrm>
          <a:prstGeom prst="rect">
            <a:avLst/>
          </a:prstGeom>
          <a:noFill/>
        </p:spPr>
        <p:txBody>
          <a:bodyPr anchorCtr="0" anchor="t" bIns="91425" lIns="91425" spcFirstLastPara="1" rIns="91425" wrap="square" tIns="91425">
            <a:normAutofit/>
          </a:bodyPr>
          <a:lstStyle>
            <a:lvl1pPr lvl="0" algn="l">
              <a:lnSpc>
                <a:spcPct val="100000"/>
              </a:lnSpc>
              <a:spcBef>
                <a:spcPts val="0"/>
              </a:spcBef>
              <a:spcAft>
                <a:spcPts val="0"/>
              </a:spcAft>
              <a:buClr>
                <a:schemeClr val="dk1"/>
              </a:buClr>
              <a:buSzPts val="2800"/>
              <a:buNone/>
              <a:defRPr sz="2800">
                <a:solidFill>
                  <a:srgbClr val="EAD1DC"/>
                </a:solidFill>
              </a:defRPr>
            </a:lvl1pPr>
            <a:lvl2pPr lvl="1" algn="l">
              <a:lnSpc>
                <a:spcPct val="100000"/>
              </a:lnSpc>
              <a:spcBef>
                <a:spcPts val="0"/>
              </a:spcBef>
              <a:spcAft>
                <a:spcPts val="0"/>
              </a:spcAft>
              <a:buClr>
                <a:schemeClr val="dk1"/>
              </a:buClr>
              <a:buSzPts val="2800"/>
              <a:buNone/>
              <a:defRPr sz="2800">
                <a:solidFill>
                  <a:srgbClr val="EAD1DC"/>
                </a:solidFill>
              </a:defRPr>
            </a:lvl2pPr>
            <a:lvl3pPr lvl="2" algn="l">
              <a:lnSpc>
                <a:spcPct val="100000"/>
              </a:lnSpc>
              <a:spcBef>
                <a:spcPts val="0"/>
              </a:spcBef>
              <a:spcAft>
                <a:spcPts val="0"/>
              </a:spcAft>
              <a:buClr>
                <a:schemeClr val="dk1"/>
              </a:buClr>
              <a:buSzPts val="2800"/>
              <a:buNone/>
              <a:defRPr sz="2800">
                <a:solidFill>
                  <a:srgbClr val="EAD1DC"/>
                </a:solidFill>
              </a:defRPr>
            </a:lvl3pPr>
            <a:lvl4pPr lvl="3" algn="l">
              <a:lnSpc>
                <a:spcPct val="100000"/>
              </a:lnSpc>
              <a:spcBef>
                <a:spcPts val="0"/>
              </a:spcBef>
              <a:spcAft>
                <a:spcPts val="0"/>
              </a:spcAft>
              <a:buClr>
                <a:schemeClr val="dk1"/>
              </a:buClr>
              <a:buSzPts val="2800"/>
              <a:buNone/>
              <a:defRPr sz="2800">
                <a:solidFill>
                  <a:srgbClr val="EAD1DC"/>
                </a:solidFill>
              </a:defRPr>
            </a:lvl4pPr>
            <a:lvl5pPr lvl="4" algn="l">
              <a:lnSpc>
                <a:spcPct val="100000"/>
              </a:lnSpc>
              <a:spcBef>
                <a:spcPts val="0"/>
              </a:spcBef>
              <a:spcAft>
                <a:spcPts val="0"/>
              </a:spcAft>
              <a:buClr>
                <a:schemeClr val="dk1"/>
              </a:buClr>
              <a:buSzPts val="2800"/>
              <a:buNone/>
              <a:defRPr sz="2800">
                <a:solidFill>
                  <a:srgbClr val="EAD1DC"/>
                </a:solidFill>
              </a:defRPr>
            </a:lvl5pPr>
            <a:lvl6pPr lvl="5" algn="l">
              <a:lnSpc>
                <a:spcPct val="100000"/>
              </a:lnSpc>
              <a:spcBef>
                <a:spcPts val="0"/>
              </a:spcBef>
              <a:spcAft>
                <a:spcPts val="0"/>
              </a:spcAft>
              <a:buClr>
                <a:schemeClr val="dk1"/>
              </a:buClr>
              <a:buSzPts val="2800"/>
              <a:buNone/>
              <a:defRPr sz="2800">
                <a:solidFill>
                  <a:srgbClr val="EAD1DC"/>
                </a:solidFill>
              </a:defRPr>
            </a:lvl6pPr>
            <a:lvl7pPr lvl="6" algn="l">
              <a:lnSpc>
                <a:spcPct val="100000"/>
              </a:lnSpc>
              <a:spcBef>
                <a:spcPts val="0"/>
              </a:spcBef>
              <a:spcAft>
                <a:spcPts val="0"/>
              </a:spcAft>
              <a:buClr>
                <a:schemeClr val="dk1"/>
              </a:buClr>
              <a:buSzPts val="2800"/>
              <a:buNone/>
              <a:defRPr sz="2800">
                <a:solidFill>
                  <a:srgbClr val="EAD1DC"/>
                </a:solidFill>
              </a:defRPr>
            </a:lvl7pPr>
            <a:lvl8pPr lvl="7" algn="l">
              <a:lnSpc>
                <a:spcPct val="100000"/>
              </a:lnSpc>
              <a:spcBef>
                <a:spcPts val="0"/>
              </a:spcBef>
              <a:spcAft>
                <a:spcPts val="0"/>
              </a:spcAft>
              <a:buClr>
                <a:schemeClr val="dk1"/>
              </a:buClr>
              <a:buSzPts val="2800"/>
              <a:buNone/>
              <a:defRPr sz="2800">
                <a:solidFill>
                  <a:srgbClr val="EAD1DC"/>
                </a:solidFill>
              </a:defRPr>
            </a:lvl8pPr>
            <a:lvl9pPr lvl="8" algn="l">
              <a:lnSpc>
                <a:spcPct val="100000"/>
              </a:lnSpc>
              <a:spcBef>
                <a:spcPts val="0"/>
              </a:spcBef>
              <a:spcAft>
                <a:spcPts val="0"/>
              </a:spcAft>
              <a:buClr>
                <a:schemeClr val="dk1"/>
              </a:buClr>
              <a:buSzPts val="2800"/>
              <a:buNone/>
              <a:defRPr sz="2800">
                <a:solidFill>
                  <a:srgbClr val="EAD1DC"/>
                </a:solidFill>
              </a:defRPr>
            </a:lvl9pPr>
          </a:lstStyle>
          <a:p/>
        </p:txBody>
      </p:sp>
      <p:sp>
        <p:nvSpPr>
          <p:cNvPr id="165" name="Google Shape;165;p25"/>
          <p:cNvSpPr txBox="1"/>
          <p:nvPr>
            <p:ph idx="1" type="body"/>
          </p:nvPr>
        </p:nvSpPr>
        <p:spPr>
          <a:xfrm>
            <a:off x="3529200" y="2518975"/>
            <a:ext cx="5295300" cy="2144100"/>
          </a:xfrm>
          <a:prstGeom prst="rect">
            <a:avLst/>
          </a:prstGeom>
          <a:noFill/>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chemeClr val="dk2"/>
              </a:buClr>
              <a:buSzPts val="1400"/>
              <a:buChar char="●"/>
              <a:defRPr sz="1400">
                <a:solidFill>
                  <a:schemeClr val="dk2"/>
                </a:solidFill>
              </a:defRPr>
            </a:lvl1pPr>
            <a:lvl2pPr indent="-304800" lvl="1" marL="914400" algn="l">
              <a:lnSpc>
                <a:spcPct val="115000"/>
              </a:lnSpc>
              <a:spcBef>
                <a:spcPts val="0"/>
              </a:spcBef>
              <a:spcAft>
                <a:spcPts val="0"/>
              </a:spcAft>
              <a:buClr>
                <a:schemeClr val="dk2"/>
              </a:buClr>
              <a:buSzPts val="1200"/>
              <a:buChar char="○"/>
              <a:defRPr sz="1200">
                <a:solidFill>
                  <a:schemeClr val="dk2"/>
                </a:solidFill>
              </a:defRPr>
            </a:lvl2pPr>
            <a:lvl3pPr indent="-304800" lvl="2" marL="1371600" algn="l">
              <a:lnSpc>
                <a:spcPct val="115000"/>
              </a:lnSpc>
              <a:spcBef>
                <a:spcPts val="0"/>
              </a:spcBef>
              <a:spcAft>
                <a:spcPts val="0"/>
              </a:spcAft>
              <a:buClr>
                <a:schemeClr val="dk2"/>
              </a:buClr>
              <a:buSzPts val="1200"/>
              <a:buChar char="■"/>
              <a:defRPr sz="1200">
                <a:solidFill>
                  <a:schemeClr val="dk2"/>
                </a:solidFill>
              </a:defRPr>
            </a:lvl3pPr>
            <a:lvl4pPr indent="-304800" lvl="3" marL="1828800" algn="l">
              <a:lnSpc>
                <a:spcPct val="115000"/>
              </a:lnSpc>
              <a:spcBef>
                <a:spcPts val="0"/>
              </a:spcBef>
              <a:spcAft>
                <a:spcPts val="0"/>
              </a:spcAft>
              <a:buClr>
                <a:schemeClr val="dk2"/>
              </a:buClr>
              <a:buSzPts val="1200"/>
              <a:buChar char="●"/>
              <a:defRPr sz="1200">
                <a:solidFill>
                  <a:schemeClr val="dk2"/>
                </a:solidFill>
              </a:defRPr>
            </a:lvl4pPr>
            <a:lvl5pPr indent="-304800" lvl="4" marL="2286000" algn="l">
              <a:lnSpc>
                <a:spcPct val="115000"/>
              </a:lnSpc>
              <a:spcBef>
                <a:spcPts val="0"/>
              </a:spcBef>
              <a:spcAft>
                <a:spcPts val="0"/>
              </a:spcAft>
              <a:buClr>
                <a:schemeClr val="dk2"/>
              </a:buClr>
              <a:buSzPts val="1200"/>
              <a:buChar char="○"/>
              <a:defRPr sz="1200">
                <a:solidFill>
                  <a:schemeClr val="dk2"/>
                </a:solidFill>
              </a:defRPr>
            </a:lvl5pPr>
            <a:lvl6pPr indent="-304800" lvl="5" marL="2743200" algn="l">
              <a:lnSpc>
                <a:spcPct val="115000"/>
              </a:lnSpc>
              <a:spcBef>
                <a:spcPts val="0"/>
              </a:spcBef>
              <a:spcAft>
                <a:spcPts val="0"/>
              </a:spcAft>
              <a:buClr>
                <a:schemeClr val="dk2"/>
              </a:buClr>
              <a:buSzPts val="1200"/>
              <a:buChar char="■"/>
              <a:defRPr sz="1200">
                <a:solidFill>
                  <a:schemeClr val="dk2"/>
                </a:solidFill>
              </a:defRPr>
            </a:lvl6pPr>
            <a:lvl7pPr indent="-304800" lvl="6" marL="3200400" algn="l">
              <a:lnSpc>
                <a:spcPct val="115000"/>
              </a:lnSpc>
              <a:spcBef>
                <a:spcPts val="0"/>
              </a:spcBef>
              <a:spcAft>
                <a:spcPts val="0"/>
              </a:spcAft>
              <a:buClr>
                <a:schemeClr val="dk2"/>
              </a:buClr>
              <a:buSzPts val="1200"/>
              <a:buChar char="●"/>
              <a:defRPr sz="1200">
                <a:solidFill>
                  <a:schemeClr val="dk2"/>
                </a:solidFill>
              </a:defRPr>
            </a:lvl7pPr>
            <a:lvl8pPr indent="-304800" lvl="7" marL="3657600" algn="l">
              <a:lnSpc>
                <a:spcPct val="115000"/>
              </a:lnSpc>
              <a:spcBef>
                <a:spcPts val="0"/>
              </a:spcBef>
              <a:spcAft>
                <a:spcPts val="0"/>
              </a:spcAft>
              <a:buClr>
                <a:schemeClr val="dk2"/>
              </a:buClr>
              <a:buSzPts val="1200"/>
              <a:buChar char="○"/>
              <a:defRPr sz="1200">
                <a:solidFill>
                  <a:schemeClr val="dk2"/>
                </a:solidFill>
              </a:defRPr>
            </a:lvl8pPr>
            <a:lvl9pPr indent="-304800" lvl="8" marL="4114800" algn="l">
              <a:lnSpc>
                <a:spcPct val="115000"/>
              </a:lnSpc>
              <a:spcBef>
                <a:spcPts val="0"/>
              </a:spcBef>
              <a:spcAft>
                <a:spcPts val="0"/>
              </a:spcAft>
              <a:buClr>
                <a:schemeClr val="dk2"/>
              </a:buClr>
              <a:buSzPts val="1200"/>
              <a:buChar char="■"/>
              <a:defRPr sz="1200">
                <a:solidFill>
                  <a:schemeClr val="dk2"/>
                </a:solidFill>
              </a:defRPr>
            </a:lvl9pPr>
          </a:lstStyle>
          <a:p/>
        </p:txBody>
      </p:sp>
      <p:sp>
        <p:nvSpPr>
          <p:cNvPr id="166" name="Google Shape;166;p25"/>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4">
  <p:cSld name="AUTOLAYOUT_30">
    <p:bg>
      <p:bgPr>
        <a:solidFill>
          <a:srgbClr val="FFFFFF"/>
        </a:solidFill>
      </p:bgPr>
    </p:bg>
    <p:spTree>
      <p:nvGrpSpPr>
        <p:cNvPr id="167" name="Shape 167"/>
        <p:cNvGrpSpPr/>
        <p:nvPr/>
      </p:nvGrpSpPr>
      <p:grpSpPr>
        <a:xfrm>
          <a:off x="0" y="0"/>
          <a:ext cx="0" cy="0"/>
          <a:chOff x="0" y="0"/>
          <a:chExt cx="0" cy="0"/>
        </a:xfrm>
      </p:grpSpPr>
      <p:sp>
        <p:nvSpPr>
          <p:cNvPr id="168" name="Google Shape;168;p2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6"/>
          <p:cNvSpPr/>
          <p:nvPr/>
        </p:nvSpPr>
        <p:spPr>
          <a:xfrm>
            <a:off x="1860600" y="0"/>
            <a:ext cx="7283400" cy="5143500"/>
          </a:xfrm>
          <a:prstGeom prst="rect">
            <a:avLst/>
          </a:prstGeom>
          <a:solidFill>
            <a:srgbClr val="284F7D"/>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cxnSp>
        <p:nvCxnSpPr>
          <p:cNvPr id="170" name="Google Shape;170;p26"/>
          <p:cNvCxnSpPr/>
          <p:nvPr/>
        </p:nvCxnSpPr>
        <p:spPr>
          <a:xfrm>
            <a:off x="2586875" y="1615600"/>
            <a:ext cx="305700" cy="0"/>
          </a:xfrm>
          <a:prstGeom prst="straightConnector1">
            <a:avLst/>
          </a:prstGeom>
          <a:noFill/>
          <a:ln cap="flat" cmpd="sng" w="38100">
            <a:solidFill>
              <a:schemeClr val="lt1"/>
            </a:solidFill>
            <a:prstDash val="solid"/>
            <a:round/>
            <a:headEnd len="sm" w="sm" type="none"/>
            <a:tailEnd len="sm" w="sm" type="none"/>
          </a:ln>
        </p:spPr>
      </p:cxnSp>
      <p:sp>
        <p:nvSpPr>
          <p:cNvPr id="171" name="Google Shape;171;p26"/>
          <p:cNvSpPr txBox="1"/>
          <p:nvPr>
            <p:ph type="title"/>
          </p:nvPr>
        </p:nvSpPr>
        <p:spPr>
          <a:xfrm>
            <a:off x="2469775" y="426200"/>
            <a:ext cx="5867400" cy="9951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3200"/>
              <a:buNone/>
              <a:defRPr b="1" sz="3200">
                <a:solidFill>
                  <a:schemeClr val="lt1"/>
                </a:solidFill>
              </a:defRPr>
            </a:lvl1pPr>
            <a:lvl2pPr lvl="1" algn="l">
              <a:lnSpc>
                <a:spcPct val="100000"/>
              </a:lnSpc>
              <a:spcBef>
                <a:spcPts val="0"/>
              </a:spcBef>
              <a:spcAft>
                <a:spcPts val="0"/>
              </a:spcAft>
              <a:buClr>
                <a:schemeClr val="lt1"/>
              </a:buClr>
              <a:buSzPts val="3200"/>
              <a:buNone/>
              <a:defRPr b="1" sz="3200">
                <a:solidFill>
                  <a:schemeClr val="lt1"/>
                </a:solidFill>
              </a:defRPr>
            </a:lvl2pPr>
            <a:lvl3pPr lvl="2" algn="l">
              <a:lnSpc>
                <a:spcPct val="100000"/>
              </a:lnSpc>
              <a:spcBef>
                <a:spcPts val="0"/>
              </a:spcBef>
              <a:spcAft>
                <a:spcPts val="0"/>
              </a:spcAft>
              <a:buClr>
                <a:schemeClr val="lt1"/>
              </a:buClr>
              <a:buSzPts val="3200"/>
              <a:buNone/>
              <a:defRPr b="1" sz="3200">
                <a:solidFill>
                  <a:schemeClr val="lt1"/>
                </a:solidFill>
              </a:defRPr>
            </a:lvl3pPr>
            <a:lvl4pPr lvl="3" algn="l">
              <a:lnSpc>
                <a:spcPct val="100000"/>
              </a:lnSpc>
              <a:spcBef>
                <a:spcPts val="0"/>
              </a:spcBef>
              <a:spcAft>
                <a:spcPts val="0"/>
              </a:spcAft>
              <a:buClr>
                <a:schemeClr val="lt1"/>
              </a:buClr>
              <a:buSzPts val="3200"/>
              <a:buNone/>
              <a:defRPr b="1" sz="3200">
                <a:solidFill>
                  <a:schemeClr val="lt1"/>
                </a:solidFill>
              </a:defRPr>
            </a:lvl4pPr>
            <a:lvl5pPr lvl="4" algn="l">
              <a:lnSpc>
                <a:spcPct val="100000"/>
              </a:lnSpc>
              <a:spcBef>
                <a:spcPts val="0"/>
              </a:spcBef>
              <a:spcAft>
                <a:spcPts val="0"/>
              </a:spcAft>
              <a:buClr>
                <a:schemeClr val="lt1"/>
              </a:buClr>
              <a:buSzPts val="3200"/>
              <a:buNone/>
              <a:defRPr b="1" sz="3200">
                <a:solidFill>
                  <a:schemeClr val="lt1"/>
                </a:solidFill>
              </a:defRPr>
            </a:lvl5pPr>
            <a:lvl6pPr lvl="5" algn="l">
              <a:lnSpc>
                <a:spcPct val="100000"/>
              </a:lnSpc>
              <a:spcBef>
                <a:spcPts val="0"/>
              </a:spcBef>
              <a:spcAft>
                <a:spcPts val="0"/>
              </a:spcAft>
              <a:buClr>
                <a:schemeClr val="lt1"/>
              </a:buClr>
              <a:buSzPts val="3200"/>
              <a:buNone/>
              <a:defRPr b="1" sz="3200">
                <a:solidFill>
                  <a:schemeClr val="lt1"/>
                </a:solidFill>
              </a:defRPr>
            </a:lvl6pPr>
            <a:lvl7pPr lvl="6" algn="l">
              <a:lnSpc>
                <a:spcPct val="100000"/>
              </a:lnSpc>
              <a:spcBef>
                <a:spcPts val="0"/>
              </a:spcBef>
              <a:spcAft>
                <a:spcPts val="0"/>
              </a:spcAft>
              <a:buClr>
                <a:schemeClr val="lt1"/>
              </a:buClr>
              <a:buSzPts val="3200"/>
              <a:buNone/>
              <a:defRPr b="1" sz="3200">
                <a:solidFill>
                  <a:schemeClr val="lt1"/>
                </a:solidFill>
              </a:defRPr>
            </a:lvl7pPr>
            <a:lvl8pPr lvl="7" algn="l">
              <a:lnSpc>
                <a:spcPct val="100000"/>
              </a:lnSpc>
              <a:spcBef>
                <a:spcPts val="0"/>
              </a:spcBef>
              <a:spcAft>
                <a:spcPts val="0"/>
              </a:spcAft>
              <a:buClr>
                <a:schemeClr val="lt1"/>
              </a:buClr>
              <a:buSzPts val="3200"/>
              <a:buNone/>
              <a:defRPr b="1" sz="3200">
                <a:solidFill>
                  <a:schemeClr val="lt1"/>
                </a:solidFill>
              </a:defRPr>
            </a:lvl8pPr>
            <a:lvl9pPr lvl="8" algn="l">
              <a:lnSpc>
                <a:spcPct val="100000"/>
              </a:lnSpc>
              <a:spcBef>
                <a:spcPts val="0"/>
              </a:spcBef>
              <a:spcAft>
                <a:spcPts val="0"/>
              </a:spcAft>
              <a:buClr>
                <a:schemeClr val="lt1"/>
              </a:buClr>
              <a:buSzPts val="3200"/>
              <a:buNone/>
              <a:defRPr b="1" sz="3200">
                <a:solidFill>
                  <a:schemeClr val="lt1"/>
                </a:solidFill>
              </a:defRPr>
            </a:lvl9pPr>
          </a:lstStyle>
          <a:p/>
        </p:txBody>
      </p:sp>
      <p:sp>
        <p:nvSpPr>
          <p:cNvPr id="172" name="Google Shape;172;p26"/>
          <p:cNvSpPr txBox="1"/>
          <p:nvPr>
            <p:ph idx="1" type="body"/>
          </p:nvPr>
        </p:nvSpPr>
        <p:spPr>
          <a:xfrm>
            <a:off x="2469775" y="1874225"/>
            <a:ext cx="5867400" cy="2550600"/>
          </a:xfrm>
          <a:prstGeom prst="rect">
            <a:avLst/>
          </a:prstGeom>
          <a:noFill/>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800">
                <a:solidFill>
                  <a:schemeClr val="lt1"/>
                </a:solidFill>
              </a:defRPr>
            </a:lvl1pPr>
            <a:lvl2pPr indent="-317500" lvl="1" marL="914400" algn="l">
              <a:lnSpc>
                <a:spcPct val="115000"/>
              </a:lnSpc>
              <a:spcBef>
                <a:spcPts val="0"/>
              </a:spcBef>
              <a:spcAft>
                <a:spcPts val="0"/>
              </a:spcAft>
              <a:buClr>
                <a:schemeClr val="lt1"/>
              </a:buClr>
              <a:buSzPts val="1400"/>
              <a:buChar char="○"/>
              <a:defRPr sz="1400">
                <a:solidFill>
                  <a:schemeClr val="lt1"/>
                </a:solidFill>
              </a:defRPr>
            </a:lvl2pPr>
            <a:lvl3pPr indent="-317500" lvl="2" marL="1371600" algn="l">
              <a:lnSpc>
                <a:spcPct val="115000"/>
              </a:lnSpc>
              <a:spcBef>
                <a:spcPts val="0"/>
              </a:spcBef>
              <a:spcAft>
                <a:spcPts val="0"/>
              </a:spcAft>
              <a:buClr>
                <a:schemeClr val="lt1"/>
              </a:buClr>
              <a:buSzPts val="1400"/>
              <a:buChar char="■"/>
              <a:defRPr sz="1400">
                <a:solidFill>
                  <a:schemeClr val="lt1"/>
                </a:solidFill>
              </a:defRPr>
            </a:lvl3pPr>
            <a:lvl4pPr indent="-317500" lvl="3" marL="1828800" algn="l">
              <a:lnSpc>
                <a:spcPct val="115000"/>
              </a:lnSpc>
              <a:spcBef>
                <a:spcPts val="0"/>
              </a:spcBef>
              <a:spcAft>
                <a:spcPts val="0"/>
              </a:spcAft>
              <a:buClr>
                <a:schemeClr val="lt1"/>
              </a:buClr>
              <a:buSzPts val="1400"/>
              <a:buChar char="●"/>
              <a:defRPr sz="1400">
                <a:solidFill>
                  <a:schemeClr val="lt1"/>
                </a:solidFill>
              </a:defRPr>
            </a:lvl4pPr>
            <a:lvl5pPr indent="-317500" lvl="4" marL="2286000" algn="l">
              <a:lnSpc>
                <a:spcPct val="115000"/>
              </a:lnSpc>
              <a:spcBef>
                <a:spcPts val="0"/>
              </a:spcBef>
              <a:spcAft>
                <a:spcPts val="0"/>
              </a:spcAft>
              <a:buClr>
                <a:schemeClr val="lt1"/>
              </a:buClr>
              <a:buSzPts val="1400"/>
              <a:buChar char="○"/>
              <a:defRPr sz="1400">
                <a:solidFill>
                  <a:schemeClr val="lt1"/>
                </a:solidFill>
              </a:defRPr>
            </a:lvl5pPr>
            <a:lvl6pPr indent="-317500" lvl="5" marL="2743200" algn="l">
              <a:lnSpc>
                <a:spcPct val="115000"/>
              </a:lnSpc>
              <a:spcBef>
                <a:spcPts val="0"/>
              </a:spcBef>
              <a:spcAft>
                <a:spcPts val="0"/>
              </a:spcAft>
              <a:buClr>
                <a:schemeClr val="lt1"/>
              </a:buClr>
              <a:buSzPts val="1400"/>
              <a:buChar char="■"/>
              <a:defRPr sz="1400">
                <a:solidFill>
                  <a:schemeClr val="lt1"/>
                </a:solidFill>
              </a:defRPr>
            </a:lvl6pPr>
            <a:lvl7pPr indent="-317500" lvl="6" marL="3200400" algn="l">
              <a:lnSpc>
                <a:spcPct val="115000"/>
              </a:lnSpc>
              <a:spcBef>
                <a:spcPts val="0"/>
              </a:spcBef>
              <a:spcAft>
                <a:spcPts val="0"/>
              </a:spcAft>
              <a:buClr>
                <a:schemeClr val="lt1"/>
              </a:buClr>
              <a:buSzPts val="1400"/>
              <a:buChar char="●"/>
              <a:defRPr sz="1400">
                <a:solidFill>
                  <a:schemeClr val="lt1"/>
                </a:solidFill>
              </a:defRPr>
            </a:lvl7pPr>
            <a:lvl8pPr indent="-317500" lvl="7" marL="3657600" algn="l">
              <a:lnSpc>
                <a:spcPct val="115000"/>
              </a:lnSpc>
              <a:spcBef>
                <a:spcPts val="0"/>
              </a:spcBef>
              <a:spcAft>
                <a:spcPts val="0"/>
              </a:spcAft>
              <a:buClr>
                <a:schemeClr val="lt1"/>
              </a:buClr>
              <a:buSzPts val="1400"/>
              <a:buChar char="○"/>
              <a:defRPr sz="1400">
                <a:solidFill>
                  <a:schemeClr val="lt1"/>
                </a:solidFill>
              </a:defRPr>
            </a:lvl8pPr>
            <a:lvl9pPr indent="-317500" lvl="8" marL="4114800" algn="l">
              <a:lnSpc>
                <a:spcPct val="115000"/>
              </a:lnSpc>
              <a:spcBef>
                <a:spcPts val="0"/>
              </a:spcBef>
              <a:spcAft>
                <a:spcPts val="0"/>
              </a:spcAft>
              <a:buClr>
                <a:schemeClr val="lt1"/>
              </a:buClr>
              <a:buSzPts val="1400"/>
              <a:buChar char="■"/>
              <a:defRPr sz="1400">
                <a:solidFill>
                  <a:schemeClr val="lt1"/>
                </a:solidFill>
              </a:defRPr>
            </a:lvl9pPr>
          </a:lstStyle>
          <a:p/>
        </p:txBody>
      </p:sp>
      <p:sp>
        <p:nvSpPr>
          <p:cNvPr id="173" name="Google Shape;173;p26"/>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chemeClr val="lt1"/>
                </a:solidFill>
              </a:defRPr>
            </a:lvl1pPr>
            <a:lvl2pPr lvl="1" algn="r">
              <a:lnSpc>
                <a:spcPct val="100000"/>
              </a:lnSpc>
              <a:spcAft>
                <a:spcPts val="0"/>
              </a:spcAft>
              <a:buNone/>
              <a:defRPr sz="1000">
                <a:solidFill>
                  <a:schemeClr val="lt1"/>
                </a:solidFill>
              </a:defRPr>
            </a:lvl2pPr>
            <a:lvl3pPr lvl="2" algn="r">
              <a:lnSpc>
                <a:spcPct val="100000"/>
              </a:lnSpc>
              <a:spcAft>
                <a:spcPts val="0"/>
              </a:spcAft>
              <a:buNone/>
              <a:defRPr sz="1000">
                <a:solidFill>
                  <a:schemeClr val="lt1"/>
                </a:solidFill>
              </a:defRPr>
            </a:lvl3pPr>
            <a:lvl4pPr lvl="3" algn="r">
              <a:lnSpc>
                <a:spcPct val="100000"/>
              </a:lnSpc>
              <a:spcAft>
                <a:spcPts val="0"/>
              </a:spcAft>
              <a:buNone/>
              <a:defRPr sz="1000">
                <a:solidFill>
                  <a:schemeClr val="lt1"/>
                </a:solidFill>
              </a:defRPr>
            </a:lvl4pPr>
            <a:lvl5pPr lvl="4" algn="r">
              <a:lnSpc>
                <a:spcPct val="100000"/>
              </a:lnSpc>
              <a:spcAft>
                <a:spcPts val="0"/>
              </a:spcAft>
              <a:buNone/>
              <a:defRPr sz="1000">
                <a:solidFill>
                  <a:schemeClr val="lt1"/>
                </a:solidFill>
              </a:defRPr>
            </a:lvl5pPr>
            <a:lvl6pPr lvl="5" algn="r">
              <a:lnSpc>
                <a:spcPct val="100000"/>
              </a:lnSpc>
              <a:spcAft>
                <a:spcPts val="0"/>
              </a:spcAft>
              <a:buNone/>
              <a:defRPr sz="1000">
                <a:solidFill>
                  <a:schemeClr val="lt1"/>
                </a:solidFill>
              </a:defRPr>
            </a:lvl6pPr>
            <a:lvl7pPr lvl="6" algn="r">
              <a:lnSpc>
                <a:spcPct val="100000"/>
              </a:lnSpc>
              <a:spcAft>
                <a:spcPts val="0"/>
              </a:spcAft>
              <a:buNone/>
              <a:defRPr sz="1000">
                <a:solidFill>
                  <a:schemeClr val="lt1"/>
                </a:solidFill>
              </a:defRPr>
            </a:lvl7pPr>
            <a:lvl8pPr lvl="7" algn="r">
              <a:lnSpc>
                <a:spcPct val="100000"/>
              </a:lnSpc>
              <a:spcAft>
                <a:spcPts val="0"/>
              </a:spcAft>
              <a:buNone/>
              <a:defRPr sz="1000">
                <a:solidFill>
                  <a:schemeClr val="lt1"/>
                </a:solidFill>
              </a:defRPr>
            </a:lvl8pPr>
            <a:lvl9pPr lvl="8" algn="r">
              <a:lnSpc>
                <a:spcPct val="100000"/>
              </a:lnSpc>
              <a:spcAft>
                <a:spcPts val="0"/>
              </a:spcAft>
              <a:buNone/>
              <a:defRPr sz="1000">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theme" Target="../theme/theme1.xml"/><Relationship Id="rId25" Type="http://schemas.openxmlformats.org/officeDocument/2006/relationships/slideLayout" Target="../slideLayouts/slideLayout2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hyperlink" Target="https://www.publicdomainpictures.net/en/view-image.php?image=43414&amp;picture=light-pink-wood-texture" TargetMode="Externa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5.xml"/><Relationship Id="rId3" Type="http://schemas.openxmlformats.org/officeDocument/2006/relationships/image" Target="../media/image11.jpg"/><Relationship Id="rId4" Type="http://schemas.openxmlformats.org/officeDocument/2006/relationships/image" Target="../media/image13.jpg"/><Relationship Id="rId5" Type="http://schemas.openxmlformats.org/officeDocument/2006/relationships/image" Target="../media/image7.png"/><Relationship Id="rId6" Type="http://schemas.openxmlformats.org/officeDocument/2006/relationships/image" Target="../media/image6.png"/><Relationship Id="rId7"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6.xml"/><Relationship Id="rId3" Type="http://schemas.openxmlformats.org/officeDocument/2006/relationships/hyperlink" Target="https://www.sciencebuddies.org/science-fair-projects/project-ideas/BioChem_p028/biotechnology-techniques/forensic-science-building-your-own-tool-for-identifying-dna#background"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7"/>
          <p:cNvSpPr txBox="1"/>
          <p:nvPr>
            <p:ph type="ctrTitle"/>
          </p:nvPr>
        </p:nvSpPr>
        <p:spPr>
          <a:xfrm>
            <a:off x="436825" y="849050"/>
            <a:ext cx="4065900" cy="19554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solidFill>
                  <a:schemeClr val="dk1"/>
                </a:solidFill>
              </a:rPr>
              <a:t>Gel Electrophoresis Chamber</a:t>
            </a:r>
            <a:endParaRPr>
              <a:solidFill>
                <a:schemeClr val="dk1"/>
              </a:solidFill>
            </a:endParaRPr>
          </a:p>
        </p:txBody>
      </p:sp>
      <p:sp>
        <p:nvSpPr>
          <p:cNvPr id="179" name="Google Shape;179;p27"/>
          <p:cNvSpPr txBox="1"/>
          <p:nvPr>
            <p:ph idx="1" type="subTitle"/>
          </p:nvPr>
        </p:nvSpPr>
        <p:spPr>
          <a:xfrm>
            <a:off x="361000" y="2910975"/>
            <a:ext cx="4065900" cy="112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By:</a:t>
            </a:r>
            <a:r>
              <a:rPr lang="en"/>
              <a:t> </a:t>
            </a:r>
            <a:r>
              <a:rPr lang="en">
                <a:solidFill>
                  <a:schemeClr val="dk1"/>
                </a:solidFill>
              </a:rPr>
              <a:t>Arika Rahman and Meghna Saha</a:t>
            </a:r>
            <a:endParaRPr>
              <a:solidFill>
                <a:schemeClr val="dk1"/>
              </a:solidFill>
            </a:endParaRPr>
          </a:p>
          <a:p>
            <a:pPr indent="0" lvl="0" marL="0" rtl="0" algn="l">
              <a:spcBef>
                <a:spcPts val="0"/>
              </a:spcBef>
              <a:spcAft>
                <a:spcPts val="0"/>
              </a:spcAft>
              <a:buNone/>
            </a:pPr>
            <a:r>
              <a:rPr b="1" lang="en">
                <a:solidFill>
                  <a:schemeClr val="dk1"/>
                </a:solidFill>
              </a:rPr>
              <a:t>School:</a:t>
            </a:r>
            <a:r>
              <a:rPr lang="en"/>
              <a:t> </a:t>
            </a:r>
            <a:r>
              <a:rPr lang="en">
                <a:solidFill>
                  <a:schemeClr val="dk1"/>
                </a:solidFill>
              </a:rPr>
              <a:t>MacDonald Drive Junior High</a:t>
            </a:r>
            <a:endParaRPr>
              <a:solidFill>
                <a:schemeClr val="dk1"/>
              </a:solidFill>
            </a:endParaRPr>
          </a:p>
          <a:p>
            <a:pPr indent="0" lvl="0" marL="0" rtl="0" algn="l">
              <a:spcBef>
                <a:spcPts val="0"/>
              </a:spcBef>
              <a:spcAft>
                <a:spcPts val="0"/>
              </a:spcAft>
              <a:buNone/>
            </a:pPr>
            <a:r>
              <a:rPr b="1" lang="en">
                <a:solidFill>
                  <a:schemeClr val="dk1"/>
                </a:solidFill>
              </a:rPr>
              <a:t>Grade:</a:t>
            </a:r>
            <a:r>
              <a:rPr lang="en">
                <a:solidFill>
                  <a:schemeClr val="dk1"/>
                </a:solidFill>
              </a:rPr>
              <a:t> 9</a:t>
            </a:r>
            <a:r>
              <a:rPr lang="en">
                <a:solidFill>
                  <a:schemeClr val="dk1"/>
                </a:solidFill>
              </a:rPr>
              <a:t> </a:t>
            </a:r>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8"/>
          <p:cNvSpPr txBox="1"/>
          <p:nvPr>
            <p:ph type="title"/>
          </p:nvPr>
        </p:nvSpPr>
        <p:spPr>
          <a:xfrm>
            <a:off x="1347900" y="446125"/>
            <a:ext cx="6448200" cy="9123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solidFill>
                  <a:schemeClr val="dk1"/>
                </a:solidFill>
              </a:rPr>
              <a:t>Purpose and Question </a:t>
            </a:r>
            <a:endParaRPr>
              <a:solidFill>
                <a:schemeClr val="dk1"/>
              </a:solidFill>
            </a:endParaRPr>
          </a:p>
        </p:txBody>
      </p:sp>
      <p:sp>
        <p:nvSpPr>
          <p:cNvPr id="185" name="Google Shape;185;p28"/>
          <p:cNvSpPr txBox="1"/>
          <p:nvPr>
            <p:ph idx="1" type="body"/>
          </p:nvPr>
        </p:nvSpPr>
        <p:spPr>
          <a:xfrm>
            <a:off x="1347900" y="1876875"/>
            <a:ext cx="2917200" cy="2630100"/>
          </a:xfrm>
          <a:prstGeom prst="rect">
            <a:avLst/>
          </a:prstGeom>
        </p:spPr>
        <p:txBody>
          <a:bodyPr anchorCtr="0" anchor="t" bIns="91425" lIns="91425" spcFirstLastPara="1" rIns="91425" wrap="square" tIns="91425">
            <a:normAutofit/>
          </a:bodyPr>
          <a:lstStyle/>
          <a:p>
            <a:pPr indent="0" lvl="0" marL="0" rtl="0" algn="l">
              <a:spcBef>
                <a:spcPts val="0"/>
              </a:spcBef>
              <a:spcAft>
                <a:spcPts val="1600"/>
              </a:spcAft>
              <a:buNone/>
            </a:pPr>
            <a:r>
              <a:rPr b="1" lang="en" sz="1600">
                <a:solidFill>
                  <a:schemeClr val="dk1"/>
                </a:solidFill>
              </a:rPr>
              <a:t>Purpose:</a:t>
            </a:r>
            <a:r>
              <a:rPr b="1" lang="en">
                <a:solidFill>
                  <a:schemeClr val="dk1"/>
                </a:solidFill>
              </a:rPr>
              <a:t> </a:t>
            </a:r>
            <a:r>
              <a:rPr lang="en" sz="1500">
                <a:solidFill>
                  <a:schemeClr val="dk1"/>
                </a:solidFill>
              </a:rPr>
              <a:t>The purpose of this experiment was to separate charged molecules. </a:t>
            </a:r>
            <a:endParaRPr sz="1500">
              <a:solidFill>
                <a:schemeClr val="dk1"/>
              </a:solidFill>
            </a:endParaRPr>
          </a:p>
        </p:txBody>
      </p:sp>
      <p:sp>
        <p:nvSpPr>
          <p:cNvPr id="186" name="Google Shape;186;p28"/>
          <p:cNvSpPr txBox="1"/>
          <p:nvPr>
            <p:ph idx="2" type="body"/>
          </p:nvPr>
        </p:nvSpPr>
        <p:spPr>
          <a:xfrm>
            <a:off x="4878875" y="1876925"/>
            <a:ext cx="2917200" cy="698700"/>
          </a:xfrm>
          <a:prstGeom prst="rect">
            <a:avLst/>
          </a:prstGeom>
        </p:spPr>
        <p:txBody>
          <a:bodyPr anchorCtr="0" anchor="t" bIns="91425" lIns="91425" spcFirstLastPara="1" rIns="91425" wrap="square" tIns="91425">
            <a:spAutoFit/>
          </a:bodyPr>
          <a:lstStyle/>
          <a:p>
            <a:pPr indent="0" lvl="0" marL="0" rtl="0" algn="l">
              <a:spcBef>
                <a:spcPts val="0"/>
              </a:spcBef>
              <a:spcAft>
                <a:spcPts val="1600"/>
              </a:spcAft>
              <a:buNone/>
            </a:pPr>
            <a:r>
              <a:rPr b="1" lang="en" sz="1600">
                <a:solidFill>
                  <a:schemeClr val="dk1"/>
                </a:solidFill>
              </a:rPr>
              <a:t>Question:</a:t>
            </a:r>
            <a:r>
              <a:rPr lang="en">
                <a:solidFill>
                  <a:schemeClr val="dk1"/>
                </a:solidFill>
              </a:rPr>
              <a:t> </a:t>
            </a:r>
            <a:r>
              <a:rPr lang="en" sz="1500">
                <a:solidFill>
                  <a:schemeClr val="dk1"/>
                </a:solidFill>
              </a:rPr>
              <a:t>How are particles separated? </a:t>
            </a:r>
            <a:endParaRPr sz="15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0" name="Shape 190"/>
        <p:cNvGrpSpPr/>
        <p:nvPr/>
      </p:nvGrpSpPr>
      <p:grpSpPr>
        <a:xfrm>
          <a:off x="0" y="0"/>
          <a:ext cx="0" cy="0"/>
          <a:chOff x="0" y="0"/>
          <a:chExt cx="0" cy="0"/>
        </a:xfrm>
      </p:grpSpPr>
      <p:sp>
        <p:nvSpPr>
          <p:cNvPr id="191" name="Google Shape;191;p29"/>
          <p:cNvSpPr txBox="1"/>
          <p:nvPr>
            <p:ph type="title"/>
          </p:nvPr>
        </p:nvSpPr>
        <p:spPr>
          <a:xfrm>
            <a:off x="3269525" y="364975"/>
            <a:ext cx="5235000" cy="1388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Hypothesis </a:t>
            </a:r>
            <a:endParaRPr/>
          </a:p>
        </p:txBody>
      </p:sp>
      <p:sp>
        <p:nvSpPr>
          <p:cNvPr id="192" name="Google Shape;192;p29"/>
          <p:cNvSpPr txBox="1"/>
          <p:nvPr>
            <p:ph idx="1" type="body"/>
          </p:nvPr>
        </p:nvSpPr>
        <p:spPr>
          <a:xfrm>
            <a:off x="3298025" y="1983825"/>
            <a:ext cx="5178000" cy="2628600"/>
          </a:xfrm>
          <a:prstGeom prst="rect">
            <a:avLst/>
          </a:prstGeom>
        </p:spPr>
        <p:txBody>
          <a:bodyPr anchorCtr="0" anchor="t" bIns="91425" lIns="91425" spcFirstLastPara="1" rIns="91425" wrap="square" tIns="91425">
            <a:normAutofit/>
          </a:bodyPr>
          <a:lstStyle/>
          <a:p>
            <a:pPr indent="0" lvl="0" marL="0" rtl="0" algn="l">
              <a:spcBef>
                <a:spcPts val="0"/>
              </a:spcBef>
              <a:spcAft>
                <a:spcPts val="1600"/>
              </a:spcAft>
              <a:buNone/>
            </a:pPr>
            <a:r>
              <a:rPr lang="en" sz="1800">
                <a:solidFill>
                  <a:schemeClr val="dk1"/>
                </a:solidFill>
              </a:rPr>
              <a:t>The prediction for this exp</a:t>
            </a:r>
            <a:r>
              <a:rPr lang="en" sz="1800">
                <a:solidFill>
                  <a:schemeClr val="dk1"/>
                </a:solidFill>
              </a:rPr>
              <a:t>eriment was that the food dye </a:t>
            </a:r>
            <a:r>
              <a:rPr lang="en" sz="1800">
                <a:solidFill>
                  <a:schemeClr val="dk1"/>
                </a:solidFill>
              </a:rPr>
              <a:t>particles</a:t>
            </a:r>
            <a:r>
              <a:rPr lang="en" sz="1800">
                <a:solidFill>
                  <a:schemeClr val="dk1"/>
                </a:solidFill>
              </a:rPr>
              <a:t> </a:t>
            </a:r>
            <a:r>
              <a:rPr lang="en" sz="1800">
                <a:solidFill>
                  <a:schemeClr val="dk1"/>
                </a:solidFill>
              </a:rPr>
              <a:t>will</a:t>
            </a:r>
            <a:r>
              <a:rPr lang="en" sz="1800">
                <a:solidFill>
                  <a:schemeClr val="dk1"/>
                </a:solidFill>
              </a:rPr>
              <a:t> </a:t>
            </a:r>
            <a:r>
              <a:rPr lang="en" sz="1800">
                <a:solidFill>
                  <a:schemeClr val="dk1"/>
                </a:solidFill>
              </a:rPr>
              <a:t>separate. </a:t>
            </a:r>
            <a:endParaRPr sz="17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0"/>
          <p:cNvSpPr txBox="1"/>
          <p:nvPr>
            <p:ph type="title"/>
          </p:nvPr>
        </p:nvSpPr>
        <p:spPr>
          <a:xfrm>
            <a:off x="197650" y="182875"/>
            <a:ext cx="7407000" cy="6630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Variables</a:t>
            </a:r>
            <a:endParaRPr/>
          </a:p>
        </p:txBody>
      </p:sp>
      <p:sp>
        <p:nvSpPr>
          <p:cNvPr id="198" name="Google Shape;198;p30"/>
          <p:cNvSpPr txBox="1"/>
          <p:nvPr>
            <p:ph idx="1" type="body"/>
          </p:nvPr>
        </p:nvSpPr>
        <p:spPr>
          <a:xfrm>
            <a:off x="273475" y="1137375"/>
            <a:ext cx="7407000" cy="3387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solidFill>
                  <a:schemeClr val="dk1"/>
                </a:solidFill>
              </a:rPr>
              <a:t>Independent Variable:</a:t>
            </a:r>
            <a:r>
              <a:rPr lang="en">
                <a:solidFill>
                  <a:schemeClr val="dk1"/>
                </a:solidFill>
              </a:rPr>
              <a:t> The coloured dyes that were used.</a:t>
            </a:r>
            <a:endParaRPr>
              <a:solidFill>
                <a:schemeClr val="dk1"/>
              </a:solidFill>
            </a:endParaRPr>
          </a:p>
          <a:p>
            <a:pPr indent="0" lvl="0" marL="0" rtl="0" algn="l">
              <a:spcBef>
                <a:spcPts val="1600"/>
              </a:spcBef>
              <a:spcAft>
                <a:spcPts val="0"/>
              </a:spcAft>
              <a:buNone/>
            </a:pPr>
            <a:r>
              <a:t/>
            </a:r>
            <a:endParaRPr b="1">
              <a:solidFill>
                <a:schemeClr val="dk1"/>
              </a:solidFill>
            </a:endParaRPr>
          </a:p>
          <a:p>
            <a:pPr indent="0" lvl="0" marL="0" rtl="0" algn="l">
              <a:spcBef>
                <a:spcPts val="1600"/>
              </a:spcBef>
              <a:spcAft>
                <a:spcPts val="0"/>
              </a:spcAft>
              <a:buNone/>
            </a:pPr>
            <a:r>
              <a:rPr b="1" lang="en">
                <a:solidFill>
                  <a:schemeClr val="dk1"/>
                </a:solidFill>
              </a:rPr>
              <a:t>Dependent Variable:</a:t>
            </a:r>
            <a:r>
              <a:rPr lang="en">
                <a:solidFill>
                  <a:schemeClr val="dk1"/>
                </a:solidFill>
              </a:rPr>
              <a:t> How the particles are separated.</a:t>
            </a:r>
            <a:endParaRPr>
              <a:solidFill>
                <a:schemeClr val="dk1"/>
              </a:solidFill>
            </a:endParaRPr>
          </a:p>
          <a:p>
            <a:pPr indent="0" lvl="0" marL="0" rtl="0" algn="l">
              <a:spcBef>
                <a:spcPts val="1600"/>
              </a:spcBef>
              <a:spcAft>
                <a:spcPts val="0"/>
              </a:spcAft>
              <a:buNone/>
            </a:pPr>
            <a:r>
              <a:t/>
            </a:r>
            <a:endParaRPr b="1">
              <a:solidFill>
                <a:schemeClr val="dk1"/>
              </a:solidFill>
            </a:endParaRPr>
          </a:p>
          <a:p>
            <a:pPr indent="0" lvl="0" marL="0" rtl="0" algn="l">
              <a:spcBef>
                <a:spcPts val="1600"/>
              </a:spcBef>
              <a:spcAft>
                <a:spcPts val="1600"/>
              </a:spcAft>
              <a:buNone/>
            </a:pPr>
            <a:r>
              <a:rPr b="1" lang="en">
                <a:solidFill>
                  <a:schemeClr val="dk1"/>
                </a:solidFill>
              </a:rPr>
              <a:t>Controlled Variable: </a:t>
            </a:r>
            <a:r>
              <a:rPr lang="en">
                <a:solidFill>
                  <a:schemeClr val="dk1"/>
                </a:solidFill>
              </a:rPr>
              <a:t>The gel electrophoresis chamber.</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1"/>
          <p:cNvSpPr txBox="1"/>
          <p:nvPr>
            <p:ph type="title"/>
          </p:nvPr>
        </p:nvSpPr>
        <p:spPr>
          <a:xfrm>
            <a:off x="311700" y="478025"/>
            <a:ext cx="8054100" cy="64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 sz="2844"/>
              <a:t>Materials</a:t>
            </a:r>
            <a:endParaRPr sz="2844"/>
          </a:p>
        </p:txBody>
      </p:sp>
      <p:sp>
        <p:nvSpPr>
          <p:cNvPr id="204" name="Google Shape;204;p31"/>
          <p:cNvSpPr txBox="1"/>
          <p:nvPr>
            <p:ph idx="1" type="body"/>
          </p:nvPr>
        </p:nvSpPr>
        <p:spPr>
          <a:xfrm>
            <a:off x="311700" y="1507025"/>
            <a:ext cx="3999900" cy="3152700"/>
          </a:xfrm>
          <a:prstGeom prst="rect">
            <a:avLst/>
          </a:prstGeom>
        </p:spPr>
        <p:txBody>
          <a:bodyPr anchorCtr="0" anchor="t" bIns="91425" lIns="91425" spcFirstLastPara="1" rIns="91425" wrap="square" tIns="91425">
            <a:normAutofit/>
          </a:bodyPr>
          <a:lstStyle/>
          <a:p>
            <a:pPr indent="-338094" lvl="0" marL="457200" rtl="0" algn="l">
              <a:spcBef>
                <a:spcPts val="0"/>
              </a:spcBef>
              <a:spcAft>
                <a:spcPts val="0"/>
              </a:spcAft>
              <a:buClr>
                <a:schemeClr val="dk1"/>
              </a:buClr>
              <a:buSzPts val="1724"/>
              <a:buChar char="●"/>
            </a:pPr>
            <a:r>
              <a:rPr lang="en" sz="1724">
                <a:solidFill>
                  <a:schemeClr val="dk1"/>
                </a:solidFill>
              </a:rPr>
              <a:t>Small rectangular container </a:t>
            </a:r>
            <a:endParaRPr sz="1724">
              <a:solidFill>
                <a:schemeClr val="dk1"/>
              </a:solidFill>
            </a:endParaRPr>
          </a:p>
          <a:p>
            <a:pPr indent="-338094" lvl="0" marL="457200" rtl="0" algn="l">
              <a:spcBef>
                <a:spcPts val="0"/>
              </a:spcBef>
              <a:spcAft>
                <a:spcPts val="0"/>
              </a:spcAft>
              <a:buClr>
                <a:schemeClr val="dk1"/>
              </a:buClr>
              <a:buSzPts val="1724"/>
              <a:buChar char="●"/>
            </a:pPr>
            <a:r>
              <a:rPr lang="en" sz="1724">
                <a:solidFill>
                  <a:schemeClr val="dk1"/>
                </a:solidFill>
              </a:rPr>
              <a:t>Agar agar powder (1 gram)</a:t>
            </a:r>
            <a:endParaRPr sz="1724">
              <a:solidFill>
                <a:schemeClr val="dk1"/>
              </a:solidFill>
            </a:endParaRPr>
          </a:p>
          <a:p>
            <a:pPr indent="-338094" lvl="0" marL="457200" rtl="0" algn="l">
              <a:spcBef>
                <a:spcPts val="0"/>
              </a:spcBef>
              <a:spcAft>
                <a:spcPts val="0"/>
              </a:spcAft>
              <a:buClr>
                <a:schemeClr val="dk1"/>
              </a:buClr>
              <a:buSzPts val="1724"/>
              <a:buChar char="●"/>
            </a:pPr>
            <a:r>
              <a:rPr lang="en" sz="1724">
                <a:solidFill>
                  <a:schemeClr val="dk1"/>
                </a:solidFill>
              </a:rPr>
              <a:t>Baking soda (2 grams)</a:t>
            </a:r>
            <a:endParaRPr sz="1724">
              <a:solidFill>
                <a:schemeClr val="dk1"/>
              </a:solidFill>
            </a:endParaRPr>
          </a:p>
          <a:p>
            <a:pPr indent="-338094" lvl="0" marL="457200" rtl="0" algn="l">
              <a:spcBef>
                <a:spcPts val="0"/>
              </a:spcBef>
              <a:spcAft>
                <a:spcPts val="0"/>
              </a:spcAft>
              <a:buClr>
                <a:schemeClr val="dk1"/>
              </a:buClr>
              <a:buSzPts val="1724"/>
              <a:buChar char="●"/>
            </a:pPr>
            <a:r>
              <a:rPr lang="en" sz="1724">
                <a:solidFill>
                  <a:schemeClr val="dk1"/>
                </a:solidFill>
              </a:rPr>
              <a:t>Deionized water (200mL)</a:t>
            </a:r>
            <a:endParaRPr sz="1724">
              <a:solidFill>
                <a:schemeClr val="dk1"/>
              </a:solidFill>
            </a:endParaRPr>
          </a:p>
          <a:p>
            <a:pPr indent="-338094" lvl="0" marL="457200" rtl="0" algn="l">
              <a:spcBef>
                <a:spcPts val="0"/>
              </a:spcBef>
              <a:spcAft>
                <a:spcPts val="0"/>
              </a:spcAft>
              <a:buClr>
                <a:schemeClr val="dk1"/>
              </a:buClr>
              <a:buSzPts val="1724"/>
              <a:buChar char="●"/>
            </a:pPr>
            <a:r>
              <a:rPr lang="en" sz="1724">
                <a:solidFill>
                  <a:schemeClr val="dk1"/>
                </a:solidFill>
              </a:rPr>
              <a:t>Food dye/coloring (3 colors) </a:t>
            </a:r>
            <a:endParaRPr sz="1724">
              <a:solidFill>
                <a:schemeClr val="dk1"/>
              </a:solidFill>
            </a:endParaRPr>
          </a:p>
          <a:p>
            <a:pPr indent="-338094" lvl="0" marL="457200" rtl="0" algn="l">
              <a:spcBef>
                <a:spcPts val="0"/>
              </a:spcBef>
              <a:spcAft>
                <a:spcPts val="0"/>
              </a:spcAft>
              <a:buClr>
                <a:schemeClr val="dk1"/>
              </a:buClr>
              <a:buSzPts val="1724"/>
              <a:buChar char="●"/>
            </a:pPr>
            <a:r>
              <a:rPr lang="en" sz="1724">
                <a:solidFill>
                  <a:schemeClr val="dk1"/>
                </a:solidFill>
              </a:rPr>
              <a:t>9 volt batteries (10 batteries)</a:t>
            </a:r>
            <a:endParaRPr sz="1724">
              <a:solidFill>
                <a:schemeClr val="dk1"/>
              </a:solidFill>
            </a:endParaRPr>
          </a:p>
          <a:p>
            <a:pPr indent="-338094" lvl="0" marL="457200" rtl="0" algn="l">
              <a:spcBef>
                <a:spcPts val="0"/>
              </a:spcBef>
              <a:spcAft>
                <a:spcPts val="0"/>
              </a:spcAft>
              <a:buClr>
                <a:schemeClr val="dk1"/>
              </a:buClr>
              <a:buSzPts val="1724"/>
              <a:buChar char="●"/>
            </a:pPr>
            <a:r>
              <a:rPr lang="en" sz="1724">
                <a:solidFill>
                  <a:schemeClr val="dk1"/>
                </a:solidFill>
              </a:rPr>
              <a:t>Medicine droppers</a:t>
            </a:r>
            <a:endParaRPr sz="1724">
              <a:solidFill>
                <a:schemeClr val="dk1"/>
              </a:solidFill>
            </a:endParaRPr>
          </a:p>
          <a:p>
            <a:pPr indent="-338094" lvl="0" marL="457200" rtl="0" algn="l">
              <a:spcBef>
                <a:spcPts val="0"/>
              </a:spcBef>
              <a:spcAft>
                <a:spcPts val="0"/>
              </a:spcAft>
              <a:buClr>
                <a:schemeClr val="dk1"/>
              </a:buClr>
              <a:buSzPts val="1724"/>
              <a:buChar char="●"/>
            </a:pPr>
            <a:r>
              <a:rPr lang="en" sz="1724">
                <a:solidFill>
                  <a:schemeClr val="dk1"/>
                </a:solidFill>
              </a:rPr>
              <a:t>Alligator</a:t>
            </a:r>
            <a:r>
              <a:rPr lang="en" sz="1724">
                <a:solidFill>
                  <a:schemeClr val="dk1"/>
                </a:solidFill>
              </a:rPr>
              <a:t> clips (2)</a:t>
            </a:r>
            <a:endParaRPr sz="1724">
              <a:solidFill>
                <a:schemeClr val="dk1"/>
              </a:solidFill>
            </a:endParaRPr>
          </a:p>
          <a:p>
            <a:pPr indent="0" lvl="0" marL="457200" rtl="0" algn="l">
              <a:spcBef>
                <a:spcPts val="1600"/>
              </a:spcBef>
              <a:spcAft>
                <a:spcPts val="1600"/>
              </a:spcAft>
              <a:buNone/>
            </a:pPr>
            <a:r>
              <a:t/>
            </a:r>
            <a:endParaRPr>
              <a:solidFill>
                <a:schemeClr val="dk1"/>
              </a:solidFill>
            </a:endParaRPr>
          </a:p>
        </p:txBody>
      </p:sp>
      <p:sp>
        <p:nvSpPr>
          <p:cNvPr id="205" name="Google Shape;205;p31"/>
          <p:cNvSpPr txBox="1"/>
          <p:nvPr>
            <p:ph idx="2" type="body"/>
          </p:nvPr>
        </p:nvSpPr>
        <p:spPr>
          <a:xfrm>
            <a:off x="3851650" y="1443850"/>
            <a:ext cx="3999900" cy="2853600"/>
          </a:xfrm>
          <a:prstGeom prst="rect">
            <a:avLst/>
          </a:prstGeom>
        </p:spPr>
        <p:txBody>
          <a:bodyPr anchorCtr="0" anchor="t" bIns="91425" lIns="91425" spcFirstLastPara="1" rIns="91425" wrap="square" tIns="91425">
            <a:spAutoFit/>
          </a:bodyPr>
          <a:lstStyle/>
          <a:p>
            <a:pPr indent="-336550" lvl="0" marL="457200" rtl="0" algn="l">
              <a:spcBef>
                <a:spcPts val="0"/>
              </a:spcBef>
              <a:spcAft>
                <a:spcPts val="0"/>
              </a:spcAft>
              <a:buClr>
                <a:schemeClr val="dk1"/>
              </a:buClr>
              <a:buSzPts val="1700"/>
              <a:buChar char="●"/>
            </a:pPr>
            <a:r>
              <a:rPr lang="en" sz="1700">
                <a:solidFill>
                  <a:schemeClr val="dk1"/>
                </a:solidFill>
              </a:rPr>
              <a:t>Cardboard </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Chopsticks (1 stick) </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Measuring utensils</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Microwave safe bowls </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Kitchen scale</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Butter knife</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Scissors</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Wire cutters</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Microwave</a:t>
            </a:r>
            <a:endParaRPr sz="1700">
              <a:solidFill>
                <a:schemeClr val="dk1"/>
              </a:solidFill>
            </a:endParaRPr>
          </a:p>
        </p:txBody>
      </p:sp>
      <p:pic>
        <p:nvPicPr>
          <p:cNvPr id="206" name="Google Shape;206;p31"/>
          <p:cNvPicPr preferRelativeResize="0"/>
          <p:nvPr/>
        </p:nvPicPr>
        <p:blipFill>
          <a:blip r:embed="rId3">
            <a:alphaModFix/>
          </a:blip>
          <a:stretch>
            <a:fillRect/>
          </a:stretch>
        </p:blipFill>
        <p:spPr>
          <a:xfrm>
            <a:off x="5889125" y="3195776"/>
            <a:ext cx="3254876" cy="1947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2"/>
          <p:cNvSpPr txBox="1"/>
          <p:nvPr>
            <p:ph type="title"/>
          </p:nvPr>
        </p:nvSpPr>
        <p:spPr>
          <a:xfrm>
            <a:off x="304800" y="502075"/>
            <a:ext cx="8550900" cy="10074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sz="2500">
                <a:solidFill>
                  <a:schemeClr val="dk1"/>
                </a:solidFill>
              </a:rPr>
              <a:t>Procedure: Chamber</a:t>
            </a:r>
            <a:r>
              <a:rPr lang="en" sz="2500">
                <a:solidFill>
                  <a:schemeClr val="dk1"/>
                </a:solidFill>
              </a:rPr>
              <a:t> </a:t>
            </a:r>
            <a:endParaRPr sz="2500">
              <a:solidFill>
                <a:schemeClr val="dk1"/>
              </a:solidFill>
            </a:endParaRPr>
          </a:p>
        </p:txBody>
      </p:sp>
      <p:sp>
        <p:nvSpPr>
          <p:cNvPr id="212" name="Google Shape;212;p32"/>
          <p:cNvSpPr txBox="1"/>
          <p:nvPr>
            <p:ph idx="1" type="body"/>
          </p:nvPr>
        </p:nvSpPr>
        <p:spPr>
          <a:xfrm>
            <a:off x="304725" y="2370400"/>
            <a:ext cx="1914000" cy="2205300"/>
          </a:xfrm>
          <a:prstGeom prst="rect">
            <a:avLst/>
          </a:prstGeom>
        </p:spPr>
        <p:txBody>
          <a:bodyPr anchorCtr="0" anchor="t" bIns="91425" lIns="91425" spcFirstLastPara="1" rIns="91425" wrap="square" tIns="91425">
            <a:normAutofit/>
          </a:bodyPr>
          <a:lstStyle/>
          <a:p>
            <a:pPr indent="0" lvl="0" marL="0" rtl="0" algn="l">
              <a:spcBef>
                <a:spcPts val="0"/>
              </a:spcBef>
              <a:spcAft>
                <a:spcPts val="1600"/>
              </a:spcAft>
              <a:buNone/>
            </a:pPr>
            <a:r>
              <a:rPr lang="en" sz="1500">
                <a:solidFill>
                  <a:schemeClr val="dk1"/>
                </a:solidFill>
              </a:rPr>
              <a:t>A container roughly the size of a soap container is used, this is the gel chamber.</a:t>
            </a:r>
            <a:endParaRPr sz="1500">
              <a:solidFill>
                <a:schemeClr val="dk1"/>
              </a:solidFill>
            </a:endParaRPr>
          </a:p>
        </p:txBody>
      </p:sp>
      <p:sp>
        <p:nvSpPr>
          <p:cNvPr id="213" name="Google Shape;213;p32"/>
          <p:cNvSpPr txBox="1"/>
          <p:nvPr>
            <p:ph idx="2" type="body"/>
          </p:nvPr>
        </p:nvSpPr>
        <p:spPr>
          <a:xfrm>
            <a:off x="2470250" y="2370400"/>
            <a:ext cx="1914000" cy="2205300"/>
          </a:xfrm>
          <a:prstGeom prst="rect">
            <a:avLst/>
          </a:prstGeom>
        </p:spPr>
        <p:txBody>
          <a:bodyPr anchorCtr="0" anchor="t" bIns="91425" lIns="91425" spcFirstLastPara="1" rIns="91425" wrap="square" tIns="91425">
            <a:normAutofit/>
          </a:bodyPr>
          <a:lstStyle/>
          <a:p>
            <a:pPr indent="0" lvl="0" marL="0" rtl="0" algn="l">
              <a:spcBef>
                <a:spcPts val="0"/>
              </a:spcBef>
              <a:spcAft>
                <a:spcPts val="1600"/>
              </a:spcAft>
              <a:buNone/>
            </a:pPr>
            <a:r>
              <a:rPr lang="en" sz="1500">
                <a:solidFill>
                  <a:schemeClr val="dk1"/>
                </a:solidFill>
              </a:rPr>
              <a:t>Two pieces of wire hook over the side of the box and and run the width of the box, these connect with the battery.</a:t>
            </a:r>
            <a:endParaRPr sz="1500">
              <a:solidFill>
                <a:schemeClr val="dk1"/>
              </a:solidFill>
            </a:endParaRPr>
          </a:p>
        </p:txBody>
      </p:sp>
      <p:sp>
        <p:nvSpPr>
          <p:cNvPr id="214" name="Google Shape;214;p32"/>
          <p:cNvSpPr txBox="1"/>
          <p:nvPr>
            <p:ph idx="3" type="body"/>
          </p:nvPr>
        </p:nvSpPr>
        <p:spPr>
          <a:xfrm>
            <a:off x="4635775" y="2370400"/>
            <a:ext cx="1914000" cy="2205300"/>
          </a:xfrm>
          <a:prstGeom prst="rect">
            <a:avLst/>
          </a:prstGeom>
        </p:spPr>
        <p:txBody>
          <a:bodyPr anchorCtr="0" anchor="t" bIns="91425" lIns="91425" spcFirstLastPara="1" rIns="91425" wrap="square" tIns="91425">
            <a:normAutofit/>
          </a:bodyPr>
          <a:lstStyle/>
          <a:p>
            <a:pPr indent="0" lvl="0" marL="0" rtl="0" algn="l">
              <a:spcBef>
                <a:spcPts val="0"/>
              </a:spcBef>
              <a:spcAft>
                <a:spcPts val="1600"/>
              </a:spcAft>
              <a:buNone/>
            </a:pPr>
            <a:r>
              <a:rPr lang="en" sz="1500">
                <a:solidFill>
                  <a:schemeClr val="dk1"/>
                </a:solidFill>
              </a:rPr>
              <a:t>Ten 9 volt batteries are connected, one positive and one negative terminal are left exposed.</a:t>
            </a:r>
            <a:r>
              <a:rPr lang="en" sz="1400">
                <a:solidFill>
                  <a:schemeClr val="dk1"/>
                </a:solidFill>
              </a:rPr>
              <a:t> </a:t>
            </a:r>
            <a:endParaRPr sz="1400">
              <a:solidFill>
                <a:schemeClr val="dk1"/>
              </a:solidFill>
            </a:endParaRPr>
          </a:p>
        </p:txBody>
      </p:sp>
      <p:sp>
        <p:nvSpPr>
          <p:cNvPr id="215" name="Google Shape;215;p32"/>
          <p:cNvSpPr txBox="1"/>
          <p:nvPr>
            <p:ph idx="4" type="body"/>
          </p:nvPr>
        </p:nvSpPr>
        <p:spPr>
          <a:xfrm>
            <a:off x="6781950" y="2370400"/>
            <a:ext cx="1914000" cy="2205300"/>
          </a:xfrm>
          <a:prstGeom prst="rect">
            <a:avLst/>
          </a:prstGeom>
        </p:spPr>
        <p:txBody>
          <a:bodyPr anchorCtr="0" anchor="t" bIns="91425" lIns="91425" spcFirstLastPara="1" rIns="91425" wrap="square" tIns="91425">
            <a:normAutofit/>
          </a:bodyPr>
          <a:lstStyle/>
          <a:p>
            <a:pPr indent="0" lvl="0" marL="0" rtl="0" algn="l">
              <a:spcBef>
                <a:spcPts val="0"/>
              </a:spcBef>
              <a:spcAft>
                <a:spcPts val="1600"/>
              </a:spcAft>
              <a:buNone/>
            </a:pPr>
            <a:r>
              <a:rPr lang="en" sz="1500">
                <a:solidFill>
                  <a:schemeClr val="dk1"/>
                </a:solidFill>
              </a:rPr>
              <a:t>An alligator clip is attached to each terminal which will complete the circuit after the gel and agarose gel get added. </a:t>
            </a:r>
            <a:r>
              <a:rPr lang="en" sz="1400">
                <a:solidFill>
                  <a:schemeClr val="dk1"/>
                </a:solidFill>
              </a:rPr>
              <a:t> </a:t>
            </a:r>
            <a:endParaRPr sz="1400">
              <a:solidFill>
                <a:schemeClr val="dk1"/>
              </a:solidFill>
            </a:endParaRPr>
          </a:p>
        </p:txBody>
      </p:sp>
      <p:pic>
        <p:nvPicPr>
          <p:cNvPr id="216" name="Google Shape;216;p32"/>
          <p:cNvPicPr preferRelativeResize="0"/>
          <p:nvPr/>
        </p:nvPicPr>
        <p:blipFill>
          <a:blip r:embed="rId3">
            <a:alphaModFix/>
          </a:blip>
          <a:stretch>
            <a:fillRect/>
          </a:stretch>
        </p:blipFill>
        <p:spPr>
          <a:xfrm>
            <a:off x="6664375" y="0"/>
            <a:ext cx="2488648" cy="18664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3"/>
          <p:cNvSpPr txBox="1"/>
          <p:nvPr>
            <p:ph type="title"/>
          </p:nvPr>
        </p:nvSpPr>
        <p:spPr>
          <a:xfrm>
            <a:off x="304800" y="502075"/>
            <a:ext cx="8550900" cy="10074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solidFill>
                  <a:schemeClr val="dk1"/>
                </a:solidFill>
              </a:rPr>
              <a:t>Procedure: Agarose Gel</a:t>
            </a:r>
            <a:endParaRPr>
              <a:solidFill>
                <a:schemeClr val="dk1"/>
              </a:solidFill>
            </a:endParaRPr>
          </a:p>
        </p:txBody>
      </p:sp>
      <p:sp>
        <p:nvSpPr>
          <p:cNvPr id="222" name="Google Shape;222;p33"/>
          <p:cNvSpPr txBox="1"/>
          <p:nvPr>
            <p:ph idx="1" type="body"/>
          </p:nvPr>
        </p:nvSpPr>
        <p:spPr>
          <a:xfrm>
            <a:off x="304725" y="2370400"/>
            <a:ext cx="1914000" cy="2205300"/>
          </a:xfrm>
          <a:prstGeom prst="rect">
            <a:avLst/>
          </a:prstGeom>
        </p:spPr>
        <p:txBody>
          <a:bodyPr anchorCtr="0" anchor="t" bIns="91425" lIns="91425" spcFirstLastPara="1" rIns="91425" wrap="square" tIns="91425">
            <a:normAutofit/>
          </a:bodyPr>
          <a:lstStyle/>
          <a:p>
            <a:pPr indent="0" lvl="0" marL="0" rtl="0" algn="l">
              <a:spcBef>
                <a:spcPts val="0"/>
              </a:spcBef>
              <a:spcAft>
                <a:spcPts val="1600"/>
              </a:spcAft>
              <a:buNone/>
            </a:pPr>
            <a:r>
              <a:rPr lang="en" sz="1500">
                <a:solidFill>
                  <a:schemeClr val="dk1"/>
                </a:solidFill>
              </a:rPr>
              <a:t>Baking soda is dissolved in deionized water.</a:t>
            </a:r>
            <a:endParaRPr sz="1500">
              <a:solidFill>
                <a:schemeClr val="dk1"/>
              </a:solidFill>
            </a:endParaRPr>
          </a:p>
        </p:txBody>
      </p:sp>
      <p:sp>
        <p:nvSpPr>
          <p:cNvPr id="223" name="Google Shape;223;p33"/>
          <p:cNvSpPr txBox="1"/>
          <p:nvPr>
            <p:ph idx="2" type="body"/>
          </p:nvPr>
        </p:nvSpPr>
        <p:spPr>
          <a:xfrm>
            <a:off x="2470250" y="2370400"/>
            <a:ext cx="1914000" cy="2205300"/>
          </a:xfrm>
          <a:prstGeom prst="rect">
            <a:avLst/>
          </a:prstGeom>
        </p:spPr>
        <p:txBody>
          <a:bodyPr anchorCtr="0" anchor="t" bIns="91425" lIns="91425" spcFirstLastPara="1" rIns="91425" wrap="square" tIns="91425">
            <a:normAutofit/>
          </a:bodyPr>
          <a:lstStyle/>
          <a:p>
            <a:pPr indent="0" lvl="0" marL="0" rtl="0" algn="l">
              <a:spcBef>
                <a:spcPts val="0"/>
              </a:spcBef>
              <a:spcAft>
                <a:spcPts val="1600"/>
              </a:spcAft>
              <a:buNone/>
            </a:pPr>
            <a:r>
              <a:rPr lang="en" sz="1500">
                <a:solidFill>
                  <a:schemeClr val="dk1"/>
                </a:solidFill>
              </a:rPr>
              <a:t>The solution is divided in half.</a:t>
            </a:r>
            <a:endParaRPr sz="1500">
              <a:solidFill>
                <a:schemeClr val="dk1"/>
              </a:solidFill>
            </a:endParaRPr>
          </a:p>
        </p:txBody>
      </p:sp>
      <p:sp>
        <p:nvSpPr>
          <p:cNvPr id="224" name="Google Shape;224;p33"/>
          <p:cNvSpPr txBox="1"/>
          <p:nvPr>
            <p:ph idx="3" type="body"/>
          </p:nvPr>
        </p:nvSpPr>
        <p:spPr>
          <a:xfrm>
            <a:off x="4626100" y="2370400"/>
            <a:ext cx="1914000" cy="2205300"/>
          </a:xfrm>
          <a:prstGeom prst="rect">
            <a:avLst/>
          </a:prstGeom>
        </p:spPr>
        <p:txBody>
          <a:bodyPr anchorCtr="0" anchor="t" bIns="91425" lIns="91425" spcFirstLastPara="1" rIns="91425" wrap="square" tIns="91425">
            <a:normAutofit/>
          </a:bodyPr>
          <a:lstStyle/>
          <a:p>
            <a:pPr indent="0" lvl="0" marL="0" rtl="0" algn="l">
              <a:spcBef>
                <a:spcPts val="0"/>
              </a:spcBef>
              <a:spcAft>
                <a:spcPts val="1600"/>
              </a:spcAft>
              <a:buNone/>
            </a:pPr>
            <a:r>
              <a:rPr lang="en" sz="1500">
                <a:solidFill>
                  <a:schemeClr val="dk1"/>
                </a:solidFill>
              </a:rPr>
              <a:t>One half is put aside to be used for the buffer solution</a:t>
            </a:r>
            <a:r>
              <a:rPr lang="en" sz="1400">
                <a:solidFill>
                  <a:schemeClr val="dk1"/>
                </a:solidFill>
              </a:rPr>
              <a:t>.</a:t>
            </a:r>
            <a:endParaRPr sz="1400">
              <a:solidFill>
                <a:schemeClr val="dk1"/>
              </a:solidFill>
            </a:endParaRPr>
          </a:p>
        </p:txBody>
      </p:sp>
      <p:sp>
        <p:nvSpPr>
          <p:cNvPr id="225" name="Google Shape;225;p33"/>
          <p:cNvSpPr txBox="1"/>
          <p:nvPr>
            <p:ph idx="4" type="body"/>
          </p:nvPr>
        </p:nvSpPr>
        <p:spPr>
          <a:xfrm>
            <a:off x="6781950" y="2370400"/>
            <a:ext cx="1914000" cy="2205300"/>
          </a:xfrm>
          <a:prstGeom prst="rect">
            <a:avLst/>
          </a:prstGeom>
        </p:spPr>
        <p:txBody>
          <a:bodyPr anchorCtr="0" anchor="t" bIns="91425" lIns="91425" spcFirstLastPara="1" rIns="91425" wrap="square" tIns="91425">
            <a:normAutofit/>
          </a:bodyPr>
          <a:lstStyle/>
          <a:p>
            <a:pPr indent="0" lvl="0" marL="0" rtl="0" algn="l">
              <a:spcBef>
                <a:spcPts val="0"/>
              </a:spcBef>
              <a:spcAft>
                <a:spcPts val="1600"/>
              </a:spcAft>
              <a:buNone/>
            </a:pPr>
            <a:r>
              <a:rPr lang="en" sz="1500">
                <a:solidFill>
                  <a:schemeClr val="dk1"/>
                </a:solidFill>
              </a:rPr>
              <a:t>The other half have agar agar powder dissolved in it while being microwaved</a:t>
            </a:r>
            <a:r>
              <a:rPr lang="en" sz="1500"/>
              <a:t>.</a:t>
            </a:r>
            <a:endParaRPr sz="1500"/>
          </a:p>
        </p:txBody>
      </p:sp>
      <p:pic>
        <p:nvPicPr>
          <p:cNvPr id="226" name="Google Shape;226;p33"/>
          <p:cNvPicPr preferRelativeResize="0"/>
          <p:nvPr/>
        </p:nvPicPr>
        <p:blipFill>
          <a:blip r:embed="rId3">
            <a:alphaModFix/>
          </a:blip>
          <a:stretch>
            <a:fillRect/>
          </a:stretch>
        </p:blipFill>
        <p:spPr>
          <a:xfrm rot="-5400000">
            <a:off x="6966151" y="-311125"/>
            <a:ext cx="1866724" cy="2488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BEE"/>
        </a:solidFill>
      </p:bgPr>
    </p:bg>
    <p:spTree>
      <p:nvGrpSpPr>
        <p:cNvPr id="230" name="Shape 230"/>
        <p:cNvGrpSpPr/>
        <p:nvPr/>
      </p:nvGrpSpPr>
      <p:grpSpPr>
        <a:xfrm>
          <a:off x="0" y="0"/>
          <a:ext cx="0" cy="0"/>
          <a:chOff x="0" y="0"/>
          <a:chExt cx="0" cy="0"/>
        </a:xfrm>
      </p:grpSpPr>
      <p:sp>
        <p:nvSpPr>
          <p:cNvPr id="231" name="Google Shape;231;p34"/>
          <p:cNvSpPr txBox="1"/>
          <p:nvPr>
            <p:ph type="title"/>
          </p:nvPr>
        </p:nvSpPr>
        <p:spPr>
          <a:xfrm>
            <a:off x="134775" y="255450"/>
            <a:ext cx="810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Procedure: Assembling the Experiment </a:t>
            </a:r>
            <a:endParaRPr b="1"/>
          </a:p>
        </p:txBody>
      </p:sp>
      <p:sp>
        <p:nvSpPr>
          <p:cNvPr id="232" name="Google Shape;232;p34"/>
          <p:cNvSpPr txBox="1"/>
          <p:nvPr>
            <p:ph idx="1" type="body"/>
          </p:nvPr>
        </p:nvSpPr>
        <p:spPr>
          <a:xfrm>
            <a:off x="64900" y="828150"/>
            <a:ext cx="4887600" cy="4180500"/>
          </a:xfrm>
          <a:prstGeom prst="rect">
            <a:avLst/>
          </a:prstGeom>
        </p:spPr>
        <p:txBody>
          <a:bodyPr anchorCtr="0" anchor="t" bIns="91425" lIns="91425" spcFirstLastPara="1" rIns="91425" wrap="square" tIns="91425">
            <a:noAutofit/>
          </a:bodyPr>
          <a:lstStyle/>
          <a:p>
            <a:pPr indent="-332105" lvl="0" marL="457200" rtl="0" algn="l">
              <a:lnSpc>
                <a:spcPct val="95000"/>
              </a:lnSpc>
              <a:spcBef>
                <a:spcPts val="0"/>
              </a:spcBef>
              <a:spcAft>
                <a:spcPts val="0"/>
              </a:spcAft>
              <a:buClr>
                <a:schemeClr val="dk1"/>
              </a:buClr>
              <a:buSzPts val="1630"/>
              <a:buAutoNum type="arabicPeriod"/>
            </a:pPr>
            <a:r>
              <a:rPr lang="en" sz="1629">
                <a:solidFill>
                  <a:schemeClr val="dk1"/>
                </a:solidFill>
              </a:rPr>
              <a:t>A piece cardboard is cut into a comb-like shape with it being wider on the top so it can rest on the edges of the box. It can’t touch the bottom of the box.</a:t>
            </a:r>
            <a:endParaRPr sz="1629">
              <a:solidFill>
                <a:schemeClr val="dk1"/>
              </a:solidFill>
            </a:endParaRPr>
          </a:p>
          <a:p>
            <a:pPr indent="-332105" lvl="0" marL="457200" rtl="0" algn="l">
              <a:lnSpc>
                <a:spcPct val="95000"/>
              </a:lnSpc>
              <a:spcBef>
                <a:spcPts val="0"/>
              </a:spcBef>
              <a:spcAft>
                <a:spcPts val="0"/>
              </a:spcAft>
              <a:buClr>
                <a:schemeClr val="dk1"/>
              </a:buClr>
              <a:buSzPts val="1630"/>
              <a:buAutoNum type="arabicPeriod"/>
            </a:pPr>
            <a:r>
              <a:rPr lang="en" sz="1629">
                <a:solidFill>
                  <a:schemeClr val="dk1"/>
                </a:solidFill>
              </a:rPr>
              <a:t>The agarose solution is poured into the box with the comb still in. It takes 30 minutes to harden.</a:t>
            </a:r>
            <a:endParaRPr sz="1629">
              <a:solidFill>
                <a:schemeClr val="dk1"/>
              </a:solidFill>
            </a:endParaRPr>
          </a:p>
          <a:p>
            <a:pPr indent="-332105" lvl="0" marL="457200" rtl="0" algn="l">
              <a:lnSpc>
                <a:spcPct val="95000"/>
              </a:lnSpc>
              <a:spcBef>
                <a:spcPts val="0"/>
              </a:spcBef>
              <a:spcAft>
                <a:spcPts val="0"/>
              </a:spcAft>
              <a:buClr>
                <a:schemeClr val="dk1"/>
              </a:buClr>
              <a:buSzPts val="1630"/>
              <a:buAutoNum type="arabicPeriod"/>
            </a:pPr>
            <a:r>
              <a:rPr lang="en" sz="1629">
                <a:solidFill>
                  <a:schemeClr val="dk1"/>
                </a:solidFill>
              </a:rPr>
              <a:t>After the gel hardens, the comb is taken out with small wells left behind.</a:t>
            </a:r>
            <a:endParaRPr sz="1629">
              <a:solidFill>
                <a:schemeClr val="dk1"/>
              </a:solidFill>
            </a:endParaRPr>
          </a:p>
          <a:p>
            <a:pPr indent="-332105" lvl="0" marL="457200" rtl="0" algn="l">
              <a:lnSpc>
                <a:spcPct val="95000"/>
              </a:lnSpc>
              <a:spcBef>
                <a:spcPts val="0"/>
              </a:spcBef>
              <a:spcAft>
                <a:spcPts val="0"/>
              </a:spcAft>
              <a:buClr>
                <a:schemeClr val="dk1"/>
              </a:buClr>
              <a:buSzPts val="1630"/>
              <a:buAutoNum type="arabicPeriod"/>
            </a:pPr>
            <a:r>
              <a:rPr lang="en" sz="1629">
                <a:solidFill>
                  <a:schemeClr val="dk1"/>
                </a:solidFill>
              </a:rPr>
              <a:t>The sides on the width are cut out to make space for the steel wires.</a:t>
            </a:r>
            <a:endParaRPr sz="1629">
              <a:solidFill>
                <a:schemeClr val="dk1"/>
              </a:solidFill>
            </a:endParaRPr>
          </a:p>
          <a:p>
            <a:pPr indent="-332105" lvl="0" marL="457200" rtl="0" algn="l">
              <a:lnSpc>
                <a:spcPct val="95000"/>
              </a:lnSpc>
              <a:spcBef>
                <a:spcPts val="0"/>
              </a:spcBef>
              <a:spcAft>
                <a:spcPts val="0"/>
              </a:spcAft>
              <a:buClr>
                <a:schemeClr val="dk1"/>
              </a:buClr>
              <a:buSzPts val="1630"/>
              <a:buAutoNum type="arabicPeriod"/>
            </a:pPr>
            <a:r>
              <a:rPr lang="en" sz="1629">
                <a:solidFill>
                  <a:schemeClr val="dk1"/>
                </a:solidFill>
              </a:rPr>
              <a:t>The dye is put into the wells using a dropper after pouring the buffer solution into the box.</a:t>
            </a:r>
            <a:endParaRPr sz="1629">
              <a:solidFill>
                <a:schemeClr val="dk1"/>
              </a:solidFill>
            </a:endParaRPr>
          </a:p>
          <a:p>
            <a:pPr indent="-332105" lvl="0" marL="457200" rtl="0" algn="l">
              <a:lnSpc>
                <a:spcPct val="95000"/>
              </a:lnSpc>
              <a:spcBef>
                <a:spcPts val="0"/>
              </a:spcBef>
              <a:spcAft>
                <a:spcPts val="0"/>
              </a:spcAft>
              <a:buClr>
                <a:schemeClr val="dk1"/>
              </a:buClr>
              <a:buSzPts val="1630"/>
              <a:buAutoNum type="arabicPeriod"/>
            </a:pPr>
            <a:r>
              <a:rPr lang="en" sz="1629">
                <a:solidFill>
                  <a:schemeClr val="dk1"/>
                </a:solidFill>
              </a:rPr>
              <a:t>The alligator clips are connected to the wires and and the batteries which completes the circuit and starts the process of separating the particle. This will sit for 45 minutes. </a:t>
            </a:r>
            <a:endParaRPr sz="1629">
              <a:solidFill>
                <a:schemeClr val="dk1"/>
              </a:solidFill>
            </a:endParaRPr>
          </a:p>
        </p:txBody>
      </p:sp>
      <p:sp>
        <p:nvSpPr>
          <p:cNvPr id="233" name="Google Shape;233;p34"/>
          <p:cNvSpPr/>
          <p:nvPr/>
        </p:nvSpPr>
        <p:spPr>
          <a:xfrm>
            <a:off x="6865050" y="0"/>
            <a:ext cx="2279100" cy="5143500"/>
          </a:xfrm>
          <a:prstGeom prst="rect">
            <a:avLst/>
          </a:prstGeom>
          <a:solidFill>
            <a:schemeClr val="lt1"/>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pic>
        <p:nvPicPr>
          <p:cNvPr id="234" name="Google Shape;234;p34"/>
          <p:cNvPicPr preferRelativeResize="0"/>
          <p:nvPr/>
        </p:nvPicPr>
        <p:blipFill>
          <a:blip r:embed="rId3">
            <a:alphaModFix/>
          </a:blip>
          <a:stretch>
            <a:fillRect/>
          </a:stretch>
        </p:blipFill>
        <p:spPr>
          <a:xfrm>
            <a:off x="5715131" y="2571750"/>
            <a:ext cx="3429023" cy="257175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5"/>
          <p:cNvSpPr txBox="1"/>
          <p:nvPr>
            <p:ph type="title"/>
          </p:nvPr>
        </p:nvSpPr>
        <p:spPr>
          <a:xfrm>
            <a:off x="324475" y="148225"/>
            <a:ext cx="5244900" cy="1373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Background Information</a:t>
            </a:r>
            <a:r>
              <a:rPr lang="en"/>
              <a:t> </a:t>
            </a:r>
            <a:endParaRPr/>
          </a:p>
        </p:txBody>
      </p:sp>
      <p:sp>
        <p:nvSpPr>
          <p:cNvPr id="240" name="Google Shape;240;p35"/>
          <p:cNvSpPr txBox="1"/>
          <p:nvPr>
            <p:ph idx="1" type="body"/>
          </p:nvPr>
        </p:nvSpPr>
        <p:spPr>
          <a:xfrm>
            <a:off x="324475" y="1920450"/>
            <a:ext cx="8494800" cy="2704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dk1"/>
                </a:solidFill>
              </a:rPr>
              <a:t>A gel electrophoresis chamber is used to </a:t>
            </a:r>
            <a:r>
              <a:rPr lang="en">
                <a:solidFill>
                  <a:schemeClr val="dk1"/>
                </a:solidFill>
              </a:rPr>
              <a:t>separate</a:t>
            </a:r>
            <a:r>
              <a:rPr lang="en">
                <a:solidFill>
                  <a:schemeClr val="dk1"/>
                </a:solidFill>
              </a:rPr>
              <a:t> particles with the use of electric charges. When a circuit is complete the charged molecules move towards the steel wires which are the electrodes. Particles that are strongly charged move quicker than charges that have weak charges. Smaller charges are also faster than big particle so they move faster and further. This separates the molecules with different levels of charges and different sizes.</a:t>
            </a:r>
            <a:endParaRPr>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6"/>
          <p:cNvSpPr txBox="1"/>
          <p:nvPr>
            <p:ph idx="1" type="body"/>
          </p:nvPr>
        </p:nvSpPr>
        <p:spPr>
          <a:xfrm>
            <a:off x="4429053" y="454952"/>
            <a:ext cx="3810600" cy="40788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700">
                <a:solidFill>
                  <a:schemeClr val="dk1"/>
                </a:solidFill>
              </a:rPr>
              <a:t>A gel electrophoresis chamber can be used for many </a:t>
            </a:r>
            <a:r>
              <a:rPr lang="en" sz="1700">
                <a:solidFill>
                  <a:schemeClr val="dk1"/>
                </a:solidFill>
              </a:rPr>
              <a:t>different</a:t>
            </a:r>
            <a:r>
              <a:rPr lang="en" sz="1700">
                <a:solidFill>
                  <a:schemeClr val="dk1"/>
                </a:solidFill>
              </a:rPr>
              <a:t> things such as: </a:t>
            </a:r>
            <a:endParaRPr sz="1700">
              <a:solidFill>
                <a:schemeClr val="dk1"/>
              </a:solidFill>
            </a:endParaRPr>
          </a:p>
          <a:p>
            <a:pPr indent="-336550" lvl="0" marL="457200" rtl="0" algn="l">
              <a:lnSpc>
                <a:spcPct val="105000"/>
              </a:lnSpc>
              <a:spcBef>
                <a:spcPts val="1600"/>
              </a:spcBef>
              <a:spcAft>
                <a:spcPts val="0"/>
              </a:spcAft>
              <a:buClr>
                <a:schemeClr val="dk1"/>
              </a:buClr>
              <a:buSzPts val="1700"/>
              <a:buChar char="●"/>
            </a:pPr>
            <a:r>
              <a:rPr lang="en" sz="1700">
                <a:solidFill>
                  <a:schemeClr val="dk1"/>
                </a:solidFill>
              </a:rPr>
              <a:t>Biology, the study of life and living organisms</a:t>
            </a:r>
            <a:endParaRPr sz="1700">
              <a:solidFill>
                <a:schemeClr val="dk1"/>
              </a:solidFill>
            </a:endParaRPr>
          </a:p>
          <a:p>
            <a:pPr indent="-336550" lvl="0" marL="457200" rtl="0" algn="l">
              <a:lnSpc>
                <a:spcPct val="105000"/>
              </a:lnSpc>
              <a:spcBef>
                <a:spcPts val="0"/>
              </a:spcBef>
              <a:spcAft>
                <a:spcPts val="0"/>
              </a:spcAft>
              <a:buClr>
                <a:schemeClr val="dk1"/>
              </a:buClr>
              <a:buSzPts val="1700"/>
              <a:buChar char="●"/>
            </a:pPr>
            <a:r>
              <a:rPr lang="en" sz="1700">
                <a:solidFill>
                  <a:schemeClr val="dk1"/>
                </a:solidFill>
              </a:rPr>
              <a:t>Biochemistry, the study of</a:t>
            </a:r>
            <a:r>
              <a:rPr lang="en" sz="1700">
                <a:solidFill>
                  <a:schemeClr val="dk1"/>
                </a:solidFill>
              </a:rPr>
              <a:t> chemical processes</a:t>
            </a:r>
            <a:endParaRPr sz="1700">
              <a:solidFill>
                <a:schemeClr val="dk1"/>
              </a:solidFill>
            </a:endParaRPr>
          </a:p>
          <a:p>
            <a:pPr indent="-336550" lvl="0" marL="457200" rtl="0" algn="l">
              <a:lnSpc>
                <a:spcPct val="105000"/>
              </a:lnSpc>
              <a:spcBef>
                <a:spcPts val="0"/>
              </a:spcBef>
              <a:spcAft>
                <a:spcPts val="0"/>
              </a:spcAft>
              <a:buClr>
                <a:schemeClr val="dk1"/>
              </a:buClr>
              <a:buSzPts val="1700"/>
              <a:buChar char="●"/>
            </a:pPr>
            <a:r>
              <a:rPr lang="en" sz="1700">
                <a:solidFill>
                  <a:schemeClr val="dk1"/>
                </a:solidFill>
              </a:rPr>
              <a:t>Medical field</a:t>
            </a:r>
            <a:endParaRPr sz="1700">
              <a:solidFill>
                <a:schemeClr val="dk1"/>
              </a:solidFill>
            </a:endParaRPr>
          </a:p>
          <a:p>
            <a:pPr indent="-336550" lvl="0" marL="457200" rtl="0" algn="l">
              <a:lnSpc>
                <a:spcPct val="105000"/>
              </a:lnSpc>
              <a:spcBef>
                <a:spcPts val="0"/>
              </a:spcBef>
              <a:spcAft>
                <a:spcPts val="0"/>
              </a:spcAft>
              <a:buClr>
                <a:schemeClr val="dk1"/>
              </a:buClr>
              <a:buSzPts val="1700"/>
              <a:buChar char="●"/>
            </a:pPr>
            <a:r>
              <a:rPr lang="en" sz="1700">
                <a:solidFill>
                  <a:schemeClr val="dk1"/>
                </a:solidFill>
              </a:rPr>
              <a:t>Forensic science, investigating crimes</a:t>
            </a:r>
            <a:endParaRPr sz="1700">
              <a:solidFill>
                <a:schemeClr val="dk1"/>
              </a:solidFill>
            </a:endParaRPr>
          </a:p>
          <a:p>
            <a:pPr indent="0" lvl="0" marL="0" rtl="0" algn="l">
              <a:lnSpc>
                <a:spcPct val="105000"/>
              </a:lnSpc>
              <a:spcBef>
                <a:spcPts val="1600"/>
              </a:spcBef>
              <a:spcAft>
                <a:spcPts val="0"/>
              </a:spcAft>
              <a:buNone/>
            </a:pPr>
            <a:r>
              <a:t/>
            </a:r>
            <a:endParaRPr sz="1600"/>
          </a:p>
          <a:p>
            <a:pPr indent="0" lvl="0" marL="0" rtl="0" algn="l">
              <a:lnSpc>
                <a:spcPct val="105000"/>
              </a:lnSpc>
              <a:spcBef>
                <a:spcPts val="1600"/>
              </a:spcBef>
              <a:spcAft>
                <a:spcPts val="0"/>
              </a:spcAft>
              <a:buNone/>
            </a:pPr>
            <a:r>
              <a:t/>
            </a:r>
            <a:endParaRPr sz="1600"/>
          </a:p>
          <a:p>
            <a:pPr indent="0" lvl="0" marL="0" rtl="0" algn="l">
              <a:lnSpc>
                <a:spcPct val="105000"/>
              </a:lnSpc>
              <a:spcBef>
                <a:spcPts val="1600"/>
              </a:spcBef>
              <a:spcAft>
                <a:spcPts val="1600"/>
              </a:spcAft>
              <a:buNone/>
            </a:pPr>
            <a:r>
              <a:t/>
            </a:r>
            <a:endParaRPr sz="1600"/>
          </a:p>
        </p:txBody>
      </p:sp>
      <p:pic>
        <p:nvPicPr>
          <p:cNvPr id="246" name="Google Shape;246;p36">
            <a:hlinkClick r:id="rId3"/>
          </p:cNvPr>
          <p:cNvPicPr preferRelativeResize="0"/>
          <p:nvPr/>
        </p:nvPicPr>
        <p:blipFill>
          <a:blip r:embed="rId4">
            <a:alphaModFix/>
          </a:blip>
          <a:stretch>
            <a:fillRect/>
          </a:stretch>
        </p:blipFill>
        <p:spPr>
          <a:xfrm>
            <a:off x="0" y="0"/>
            <a:ext cx="3740602" cy="5143501"/>
          </a:xfrm>
          <a:prstGeom prst="rect">
            <a:avLst/>
          </a:prstGeom>
          <a:noFill/>
          <a:ln>
            <a:noFill/>
          </a:ln>
        </p:spPr>
      </p:pic>
      <p:sp>
        <p:nvSpPr>
          <p:cNvPr id="247" name="Google Shape;247;p36"/>
          <p:cNvSpPr txBox="1"/>
          <p:nvPr/>
        </p:nvSpPr>
        <p:spPr>
          <a:xfrm>
            <a:off x="164300" y="328575"/>
            <a:ext cx="3576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t>Real Life Applications</a:t>
            </a:r>
            <a:endParaRPr b="1" sz="2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7"/>
          <p:cNvSpPr txBox="1"/>
          <p:nvPr>
            <p:ph type="title"/>
          </p:nvPr>
        </p:nvSpPr>
        <p:spPr>
          <a:xfrm>
            <a:off x="762025" y="1189150"/>
            <a:ext cx="7620000" cy="8574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Results</a:t>
            </a:r>
            <a:endParaRPr/>
          </a:p>
        </p:txBody>
      </p:sp>
      <p:sp>
        <p:nvSpPr>
          <p:cNvPr id="253" name="Google Shape;253;p37"/>
          <p:cNvSpPr txBox="1"/>
          <p:nvPr>
            <p:ph idx="1" type="body"/>
          </p:nvPr>
        </p:nvSpPr>
        <p:spPr>
          <a:xfrm>
            <a:off x="370250" y="2101350"/>
            <a:ext cx="5025600" cy="23346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1600"/>
              </a:spcAft>
              <a:buNone/>
            </a:pPr>
            <a:r>
              <a:rPr lang="en">
                <a:solidFill>
                  <a:schemeClr val="dk1"/>
                </a:solidFill>
              </a:rPr>
              <a:t>The experiment was done incorrectly three times before it was made without any mistakes. Three colours were used; purple, orange and green. The different colours making up those colours were separated and easily visible. It was seen which particles were smaller and had stronger charges.</a:t>
            </a:r>
            <a:endParaRPr>
              <a:solidFill>
                <a:schemeClr val="dk1"/>
              </a:solidFill>
            </a:endParaRPr>
          </a:p>
        </p:txBody>
      </p:sp>
      <p:pic>
        <p:nvPicPr>
          <p:cNvPr id="254" name="Google Shape;254;p37"/>
          <p:cNvPicPr preferRelativeResize="0"/>
          <p:nvPr/>
        </p:nvPicPr>
        <p:blipFill rotWithShape="1">
          <a:blip r:embed="rId3">
            <a:alphaModFix/>
          </a:blip>
          <a:srcRect b="10808" l="0" r="0" t="13554"/>
          <a:stretch/>
        </p:blipFill>
        <p:spPr>
          <a:xfrm>
            <a:off x="5629325" y="0"/>
            <a:ext cx="3514675" cy="354464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8"/>
          <p:cNvSpPr txBox="1"/>
          <p:nvPr>
            <p:ph type="title"/>
          </p:nvPr>
        </p:nvSpPr>
        <p:spPr>
          <a:xfrm>
            <a:off x="1587175" y="0"/>
            <a:ext cx="7620000" cy="8574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Table</a:t>
            </a:r>
            <a:endParaRPr/>
          </a:p>
        </p:txBody>
      </p:sp>
      <p:sp>
        <p:nvSpPr>
          <p:cNvPr id="260" name="Google Shape;260;p38"/>
          <p:cNvSpPr txBox="1"/>
          <p:nvPr/>
        </p:nvSpPr>
        <p:spPr>
          <a:xfrm>
            <a:off x="783525" y="1238475"/>
            <a:ext cx="77721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a:p>
        </p:txBody>
      </p:sp>
      <p:graphicFrame>
        <p:nvGraphicFramePr>
          <p:cNvPr id="261" name="Google Shape;261;p38"/>
          <p:cNvGraphicFramePr/>
          <p:nvPr/>
        </p:nvGraphicFramePr>
        <p:xfrm>
          <a:off x="952500" y="1354800"/>
          <a:ext cx="3000000" cy="3000000"/>
        </p:xfrm>
        <a:graphic>
          <a:graphicData uri="http://schemas.openxmlformats.org/drawingml/2006/table">
            <a:tbl>
              <a:tblPr>
                <a:noFill/>
                <a:tableStyleId>{8C7C2ED1-7B23-4FD5-B964-5FF96619F344}</a:tableStyleId>
              </a:tblPr>
              <a:tblGrid>
                <a:gridCol w="2413000"/>
                <a:gridCol w="2413000"/>
                <a:gridCol w="2413000"/>
              </a:tblGrid>
              <a:tr h="466300">
                <a:tc>
                  <a:txBody>
                    <a:bodyPr/>
                    <a:lstStyle/>
                    <a:p>
                      <a:pPr indent="0" lvl="0" marL="0" rtl="0" algn="l">
                        <a:spcBef>
                          <a:spcPts val="0"/>
                        </a:spcBef>
                        <a:spcAft>
                          <a:spcPts val="0"/>
                        </a:spcAft>
                        <a:buNone/>
                      </a:pPr>
                      <a:r>
                        <a:rPr b="1" lang="en" sz="2000" u="sng"/>
                        <a:t>Original Dye Color</a:t>
                      </a:r>
                      <a:endParaRPr b="1" sz="2000" u="sng"/>
                    </a:p>
                  </a:txBody>
                  <a:tcPr marT="91425" marB="91425" marR="91425" marL="91425">
                    <a:lnR cap="flat" cmpd="sng" w="38100">
                      <a:solidFill>
                        <a:srgbClr val="9E9E9E"/>
                      </a:solidFill>
                      <a:prstDash val="solid"/>
                      <a:round/>
                      <a:headEnd len="sm" w="sm" type="none"/>
                      <a:tailEnd len="sm" w="sm" type="none"/>
                    </a:lnR>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sz="2000" u="sng"/>
                        <a:t>Separated Colors</a:t>
                      </a:r>
                      <a:endParaRPr b="1" sz="2000" u="sng"/>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sz="2000" u="sng"/>
                        <a:t>Color That Travelled Further</a:t>
                      </a:r>
                      <a:endParaRPr b="1" sz="2000" u="sng"/>
                    </a:p>
                  </a:txBody>
                  <a:tcPr marT="91425" marB="91425" marR="91425" marL="91425">
                    <a:lnL cap="flat" cmpd="sng" w="38100">
                      <a:solidFill>
                        <a:srgbClr val="9E9E9E"/>
                      </a:solidFill>
                      <a:prstDash val="solid"/>
                      <a:round/>
                      <a:headEnd len="sm" w="sm" type="none"/>
                      <a:tailEnd len="sm" w="sm" type="none"/>
                    </a:lnL>
                    <a:lnB cap="flat" cmpd="sng" w="38100">
                      <a:solidFill>
                        <a:srgbClr val="9E9E9E"/>
                      </a:solidFill>
                      <a:prstDash val="solid"/>
                      <a:round/>
                      <a:headEnd len="sm" w="sm" type="none"/>
                      <a:tailEnd len="sm" w="sm" type="none"/>
                    </a:lnB>
                  </a:tcPr>
                </a:tc>
              </a:tr>
              <a:tr h="734850">
                <a:tc>
                  <a:txBody>
                    <a:bodyPr/>
                    <a:lstStyle/>
                    <a:p>
                      <a:pPr indent="0" lvl="0" marL="0" rtl="0" algn="l">
                        <a:spcBef>
                          <a:spcPts val="0"/>
                        </a:spcBef>
                        <a:spcAft>
                          <a:spcPts val="0"/>
                        </a:spcAft>
                        <a:buNone/>
                      </a:pPr>
                      <a:r>
                        <a:rPr lang="en" sz="1800"/>
                        <a:t>Purple</a:t>
                      </a:r>
                      <a:endParaRPr sz="1800"/>
                    </a:p>
                  </a:txBody>
                  <a:tcPr marT="91425" marB="91425" marR="91425" marL="91425">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800"/>
                        <a:t>Red and Blue</a:t>
                      </a:r>
                      <a:endParaRPr sz="18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800"/>
                        <a:t>Red</a:t>
                      </a:r>
                      <a:endParaRPr sz="1800"/>
                    </a:p>
                  </a:txBody>
                  <a:tcPr marT="91425" marB="91425" marR="91425" marL="91425">
                    <a:lnL cap="flat" cmpd="sng" w="38100">
                      <a:solidFill>
                        <a:srgbClr val="9E9E9E"/>
                      </a:solidFill>
                      <a:prstDash val="solid"/>
                      <a:round/>
                      <a:headEnd len="sm" w="sm" type="none"/>
                      <a:tailEnd len="sm" w="sm" type="none"/>
                    </a:lnL>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785400">
                <a:tc>
                  <a:txBody>
                    <a:bodyPr/>
                    <a:lstStyle/>
                    <a:p>
                      <a:pPr indent="0" lvl="0" marL="0" rtl="0" algn="l">
                        <a:spcBef>
                          <a:spcPts val="0"/>
                        </a:spcBef>
                        <a:spcAft>
                          <a:spcPts val="0"/>
                        </a:spcAft>
                        <a:buNone/>
                      </a:pPr>
                      <a:r>
                        <a:rPr lang="en" sz="1800"/>
                        <a:t>Orange</a:t>
                      </a:r>
                      <a:endParaRPr sz="1800"/>
                    </a:p>
                  </a:txBody>
                  <a:tcPr marT="91425" marB="91425" marR="91425" marL="91425">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800"/>
                        <a:t>Red and Yellow</a:t>
                      </a:r>
                      <a:endParaRPr sz="18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99999"/>
                      </a:solidFill>
                      <a:prstDash val="solid"/>
                      <a:round/>
                      <a:headEnd len="sm" w="sm" type="none"/>
                      <a:tailEnd len="sm" w="sm" type="none"/>
                    </a:lnB>
                  </a:tcPr>
                </a:tc>
                <a:tc>
                  <a:txBody>
                    <a:bodyPr/>
                    <a:lstStyle/>
                    <a:p>
                      <a:pPr indent="0" lvl="0" marL="0" rtl="0" algn="l">
                        <a:spcBef>
                          <a:spcPts val="0"/>
                        </a:spcBef>
                        <a:spcAft>
                          <a:spcPts val="0"/>
                        </a:spcAft>
                        <a:buNone/>
                      </a:pPr>
                      <a:r>
                        <a:rPr lang="en" sz="1800"/>
                        <a:t>Yellow</a:t>
                      </a:r>
                      <a:endParaRPr sz="1800"/>
                    </a:p>
                  </a:txBody>
                  <a:tcPr marT="91425" marB="91425" marR="91425" marL="91425">
                    <a:lnL cap="flat" cmpd="sng" w="38100">
                      <a:solidFill>
                        <a:srgbClr val="9E9E9E"/>
                      </a:solidFill>
                      <a:prstDash val="solid"/>
                      <a:round/>
                      <a:headEnd len="sm" w="sm" type="none"/>
                      <a:tailEnd len="sm" w="sm" type="none"/>
                    </a:lnL>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835950">
                <a:tc>
                  <a:txBody>
                    <a:bodyPr/>
                    <a:lstStyle/>
                    <a:p>
                      <a:pPr indent="0" lvl="0" marL="0" rtl="0" algn="l">
                        <a:spcBef>
                          <a:spcPts val="0"/>
                        </a:spcBef>
                        <a:spcAft>
                          <a:spcPts val="0"/>
                        </a:spcAft>
                        <a:buNone/>
                      </a:pPr>
                      <a:r>
                        <a:rPr lang="en" sz="1800"/>
                        <a:t>Green</a:t>
                      </a:r>
                      <a:endParaRPr sz="1800"/>
                    </a:p>
                  </a:txBody>
                  <a:tcPr marT="91425" marB="91425" marR="91425" marL="91425">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lang="en" sz="1800"/>
                        <a:t>Yellow and Blue</a:t>
                      </a:r>
                      <a:endParaRPr sz="18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99999"/>
                      </a:solidFill>
                      <a:prstDash val="solid"/>
                      <a:round/>
                      <a:headEnd len="sm" w="sm" type="none"/>
                      <a:tailEnd len="sm" w="sm" type="none"/>
                    </a:lnT>
                  </a:tcPr>
                </a:tc>
                <a:tc>
                  <a:txBody>
                    <a:bodyPr/>
                    <a:lstStyle/>
                    <a:p>
                      <a:pPr indent="0" lvl="0" marL="0" rtl="0" algn="l">
                        <a:spcBef>
                          <a:spcPts val="0"/>
                        </a:spcBef>
                        <a:spcAft>
                          <a:spcPts val="0"/>
                        </a:spcAft>
                        <a:buNone/>
                      </a:pPr>
                      <a:r>
                        <a:rPr lang="en" sz="1800"/>
                        <a:t>Yellow</a:t>
                      </a:r>
                      <a:endParaRPr sz="1800"/>
                    </a:p>
                  </a:txBody>
                  <a:tcPr marT="91425" marB="91425" marR="91425" marL="91425">
                    <a:lnL cap="flat" cmpd="sng" w="38100">
                      <a:solidFill>
                        <a:srgbClr val="9E9E9E"/>
                      </a:solidFill>
                      <a:prstDash val="solid"/>
                      <a:round/>
                      <a:headEnd len="sm" w="sm" type="none"/>
                      <a:tailEnd len="sm" w="sm" type="none"/>
                    </a:lnL>
                    <a:lnT cap="flat" cmpd="sng" w="38100">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9"/>
          <p:cNvSpPr txBox="1"/>
          <p:nvPr>
            <p:ph type="title"/>
          </p:nvPr>
        </p:nvSpPr>
        <p:spPr>
          <a:xfrm>
            <a:off x="348300" y="428200"/>
            <a:ext cx="2351400" cy="4399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Errors </a:t>
            </a:r>
            <a:endParaRPr/>
          </a:p>
        </p:txBody>
      </p:sp>
      <p:sp>
        <p:nvSpPr>
          <p:cNvPr id="267" name="Google Shape;267;p39"/>
          <p:cNvSpPr txBox="1"/>
          <p:nvPr>
            <p:ph idx="1" type="body"/>
          </p:nvPr>
        </p:nvSpPr>
        <p:spPr>
          <a:xfrm>
            <a:off x="3539325" y="593900"/>
            <a:ext cx="5090400" cy="401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600">
                <a:solidFill>
                  <a:schemeClr val="dk1"/>
                </a:solidFill>
              </a:rPr>
              <a:t>The procedure had to be done four times to get the expected results. The first time a hole was created when </a:t>
            </a:r>
            <a:r>
              <a:rPr lang="en" sz="1600">
                <a:solidFill>
                  <a:schemeClr val="dk1"/>
                </a:solidFill>
              </a:rPr>
              <a:t>inserting the dye in the agarose gel. The wells went to the bottom of the box</a:t>
            </a:r>
            <a:r>
              <a:rPr lang="en" sz="1600">
                <a:solidFill>
                  <a:schemeClr val="dk1"/>
                </a:solidFill>
              </a:rPr>
              <a:t> which stopped the dye from spreading through the gel. The second time the positive and negative terminals were the wrong way. It was forgotten that electrons move negative to positive the side of the wells was placed on the positive side and there was no space for the colours to </a:t>
            </a:r>
            <a:r>
              <a:rPr lang="en" sz="1600">
                <a:solidFill>
                  <a:schemeClr val="dk1"/>
                </a:solidFill>
              </a:rPr>
              <a:t>separate</a:t>
            </a:r>
            <a:r>
              <a:rPr lang="en" sz="1600">
                <a:solidFill>
                  <a:schemeClr val="dk1"/>
                </a:solidFill>
              </a:rPr>
              <a:t>. This was an extremely ignorant mistake. The third time the agarose gel was made with too much agar agar powder which made it too stiff for the particles to move through the gel. The final trial was done correctly and gave the intended results. </a:t>
            </a:r>
            <a:endParaRPr sz="16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0"/>
          <p:cNvSpPr txBox="1"/>
          <p:nvPr>
            <p:ph type="title"/>
          </p:nvPr>
        </p:nvSpPr>
        <p:spPr>
          <a:xfrm>
            <a:off x="2469775" y="426200"/>
            <a:ext cx="5867400" cy="995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 </a:t>
            </a:r>
            <a:r>
              <a:rPr lang="en"/>
              <a:t>Conclusion </a:t>
            </a:r>
            <a:endParaRPr/>
          </a:p>
        </p:txBody>
      </p:sp>
      <p:sp>
        <p:nvSpPr>
          <p:cNvPr id="273" name="Google Shape;273;p40"/>
          <p:cNvSpPr txBox="1"/>
          <p:nvPr>
            <p:ph idx="1" type="body"/>
          </p:nvPr>
        </p:nvSpPr>
        <p:spPr>
          <a:xfrm>
            <a:off x="2469775" y="1874225"/>
            <a:ext cx="5867400" cy="2550600"/>
          </a:xfrm>
          <a:prstGeom prst="rect">
            <a:avLst/>
          </a:prstGeom>
        </p:spPr>
        <p:txBody>
          <a:bodyPr anchorCtr="0" anchor="t" bIns="91425" lIns="91425" spcFirstLastPara="1" rIns="91425" wrap="square" tIns="91425">
            <a:normAutofit/>
          </a:bodyPr>
          <a:lstStyle/>
          <a:p>
            <a:pPr indent="0" lvl="0" marL="0" rtl="0" algn="l">
              <a:spcBef>
                <a:spcPts val="0"/>
              </a:spcBef>
              <a:spcAft>
                <a:spcPts val="1600"/>
              </a:spcAft>
              <a:buNone/>
            </a:pPr>
            <a:r>
              <a:rPr lang="en"/>
              <a:t>In conclusion, even </a:t>
            </a:r>
            <a:r>
              <a:rPr lang="en"/>
              <a:t>though</a:t>
            </a:r>
            <a:r>
              <a:rPr lang="en"/>
              <a:t> there were many mistakes, the gel electrophoresis chamber eventually worked. Many lessons were learned by restarting this process so many times and it was a great learning experience.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41"/>
          <p:cNvPicPr preferRelativeResize="0"/>
          <p:nvPr/>
        </p:nvPicPr>
        <p:blipFill rotWithShape="1">
          <a:blip r:embed="rId3">
            <a:alphaModFix/>
          </a:blip>
          <a:srcRect b="0" l="3708" r="18705" t="0"/>
          <a:stretch/>
        </p:blipFill>
        <p:spPr>
          <a:xfrm>
            <a:off x="0" y="2617525"/>
            <a:ext cx="2247173" cy="2172250"/>
          </a:xfrm>
          <a:prstGeom prst="rect">
            <a:avLst/>
          </a:prstGeom>
          <a:noFill/>
          <a:ln>
            <a:noFill/>
          </a:ln>
        </p:spPr>
      </p:pic>
      <p:pic>
        <p:nvPicPr>
          <p:cNvPr id="279" name="Google Shape;279;p41"/>
          <p:cNvPicPr preferRelativeResize="0"/>
          <p:nvPr/>
        </p:nvPicPr>
        <p:blipFill rotWithShape="1">
          <a:blip r:embed="rId4">
            <a:alphaModFix/>
          </a:blip>
          <a:srcRect b="13746" l="0" r="0" t="13753"/>
          <a:stretch/>
        </p:blipFill>
        <p:spPr>
          <a:xfrm>
            <a:off x="2247164" y="2631404"/>
            <a:ext cx="2075558" cy="2006354"/>
          </a:xfrm>
          <a:prstGeom prst="rect">
            <a:avLst/>
          </a:prstGeom>
          <a:noFill/>
          <a:ln>
            <a:noFill/>
          </a:ln>
        </p:spPr>
      </p:pic>
      <p:sp>
        <p:nvSpPr>
          <p:cNvPr id="280" name="Google Shape;280;p41"/>
          <p:cNvSpPr txBox="1"/>
          <p:nvPr/>
        </p:nvSpPr>
        <p:spPr>
          <a:xfrm>
            <a:off x="-2075700" y="1331000"/>
            <a:ext cx="20757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900"/>
          </a:p>
        </p:txBody>
      </p:sp>
      <p:sp>
        <p:nvSpPr>
          <p:cNvPr id="281" name="Google Shape;281;p41"/>
          <p:cNvSpPr/>
          <p:nvPr/>
        </p:nvSpPr>
        <p:spPr>
          <a:xfrm>
            <a:off x="750" y="4675900"/>
            <a:ext cx="9142500" cy="467400"/>
          </a:xfrm>
          <a:prstGeom prst="rect">
            <a:avLst/>
          </a:prstGeom>
          <a:solidFill>
            <a:srgbClr val="284F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2" name="Google Shape;282;p41"/>
          <p:cNvPicPr preferRelativeResize="0"/>
          <p:nvPr/>
        </p:nvPicPr>
        <p:blipFill>
          <a:blip r:embed="rId5">
            <a:alphaModFix/>
          </a:blip>
          <a:stretch>
            <a:fillRect/>
          </a:stretch>
        </p:blipFill>
        <p:spPr>
          <a:xfrm>
            <a:off x="6280433" y="1800"/>
            <a:ext cx="2839690" cy="2129775"/>
          </a:xfrm>
          <a:prstGeom prst="rect">
            <a:avLst/>
          </a:prstGeom>
          <a:noFill/>
          <a:ln>
            <a:noFill/>
          </a:ln>
        </p:spPr>
      </p:pic>
      <p:pic>
        <p:nvPicPr>
          <p:cNvPr id="283" name="Google Shape;283;p41"/>
          <p:cNvPicPr preferRelativeResize="0"/>
          <p:nvPr/>
        </p:nvPicPr>
        <p:blipFill>
          <a:blip r:embed="rId6">
            <a:alphaModFix/>
          </a:blip>
          <a:stretch>
            <a:fillRect/>
          </a:stretch>
        </p:blipFill>
        <p:spPr>
          <a:xfrm rot="-5400000">
            <a:off x="289837" y="-212199"/>
            <a:ext cx="2172250" cy="2557773"/>
          </a:xfrm>
          <a:prstGeom prst="rect">
            <a:avLst/>
          </a:prstGeom>
          <a:noFill/>
          <a:ln>
            <a:noFill/>
          </a:ln>
        </p:spPr>
      </p:pic>
      <p:sp>
        <p:nvSpPr>
          <p:cNvPr id="284" name="Google Shape;284;p41"/>
          <p:cNvSpPr txBox="1"/>
          <p:nvPr/>
        </p:nvSpPr>
        <p:spPr>
          <a:xfrm>
            <a:off x="3587938" y="2131575"/>
            <a:ext cx="2165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t>Second Attempt </a:t>
            </a:r>
            <a:endParaRPr sz="1800" u="sng"/>
          </a:p>
        </p:txBody>
      </p:sp>
      <p:sp>
        <p:nvSpPr>
          <p:cNvPr id="285" name="Google Shape;285;p41"/>
          <p:cNvSpPr txBox="1"/>
          <p:nvPr/>
        </p:nvSpPr>
        <p:spPr>
          <a:xfrm>
            <a:off x="4419550" y="3403738"/>
            <a:ext cx="2669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t>Fourth Attempt</a:t>
            </a:r>
            <a:endParaRPr sz="1800" u="sng"/>
          </a:p>
        </p:txBody>
      </p:sp>
      <p:sp>
        <p:nvSpPr>
          <p:cNvPr id="286" name="Google Shape;286;p41"/>
          <p:cNvSpPr txBox="1"/>
          <p:nvPr/>
        </p:nvSpPr>
        <p:spPr>
          <a:xfrm>
            <a:off x="6783188" y="2269688"/>
            <a:ext cx="1689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t>Third Attempt </a:t>
            </a:r>
            <a:endParaRPr u="sng"/>
          </a:p>
        </p:txBody>
      </p:sp>
      <p:pic>
        <p:nvPicPr>
          <p:cNvPr id="287" name="Google Shape;287;p41"/>
          <p:cNvPicPr preferRelativeResize="0"/>
          <p:nvPr/>
        </p:nvPicPr>
        <p:blipFill>
          <a:blip r:embed="rId7">
            <a:alphaModFix/>
          </a:blip>
          <a:stretch>
            <a:fillRect/>
          </a:stretch>
        </p:blipFill>
        <p:spPr>
          <a:xfrm>
            <a:off x="3039087" y="16494"/>
            <a:ext cx="2857124" cy="2142858"/>
          </a:xfrm>
          <a:prstGeom prst="rect">
            <a:avLst/>
          </a:prstGeom>
          <a:noFill/>
          <a:ln>
            <a:noFill/>
          </a:ln>
        </p:spPr>
      </p:pic>
      <p:sp>
        <p:nvSpPr>
          <p:cNvPr id="288" name="Google Shape;288;p41"/>
          <p:cNvSpPr txBox="1"/>
          <p:nvPr/>
        </p:nvSpPr>
        <p:spPr>
          <a:xfrm>
            <a:off x="750" y="2172238"/>
            <a:ext cx="2350200" cy="461700"/>
          </a:xfrm>
          <a:prstGeom prst="rect">
            <a:avLst/>
          </a:prstGeom>
          <a:noFill/>
          <a:ln>
            <a:noFill/>
          </a:ln>
        </p:spPr>
        <p:txBody>
          <a:bodyPr anchorCtr="0" anchor="t" bIns="91425" lIns="91425" spcFirstLastPara="1" rIns="91425" wrap="square" tIns="91425">
            <a:spAutoFit/>
          </a:bodyPr>
          <a:lstStyle/>
          <a:p>
            <a:pPr indent="457200" lvl="0" marL="0" rtl="0" algn="l">
              <a:spcBef>
                <a:spcPts val="0"/>
              </a:spcBef>
              <a:spcAft>
                <a:spcPts val="0"/>
              </a:spcAft>
              <a:buNone/>
            </a:pPr>
            <a:r>
              <a:rPr lang="en" sz="1800" u="sng"/>
              <a:t>First</a:t>
            </a:r>
            <a:r>
              <a:rPr lang="en" sz="1800" u="sng"/>
              <a:t> Attempt</a:t>
            </a:r>
            <a:endParaRPr sz="1800" u="sng"/>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2"/>
          <p:cNvSpPr txBox="1"/>
          <p:nvPr>
            <p:ph type="title"/>
          </p:nvPr>
        </p:nvSpPr>
        <p:spPr>
          <a:xfrm>
            <a:off x="1002900" y="767250"/>
            <a:ext cx="7138200" cy="1293000"/>
          </a:xfrm>
          <a:prstGeom prst="rect">
            <a:avLst/>
          </a:prstGeom>
        </p:spPr>
        <p:txBody>
          <a:bodyPr anchorCtr="0" anchor="b" bIns="91425" lIns="91425" spcFirstLastPara="1" rIns="91425" wrap="square" tIns="91425">
            <a:spAutoFit/>
          </a:bodyPr>
          <a:lstStyle/>
          <a:p>
            <a:pPr indent="0" lvl="0" marL="0" rtl="0" algn="ctr">
              <a:spcBef>
                <a:spcPts val="0"/>
              </a:spcBef>
              <a:spcAft>
                <a:spcPts val="0"/>
              </a:spcAft>
              <a:buNone/>
            </a:pPr>
            <a:r>
              <a:rPr lang="en"/>
              <a:t>Acknowledgments: Help from Parents  </a:t>
            </a:r>
            <a:endParaRPr b="0"/>
          </a:p>
        </p:txBody>
      </p:sp>
      <p:sp>
        <p:nvSpPr>
          <p:cNvPr id="294" name="Google Shape;294;p42"/>
          <p:cNvSpPr txBox="1"/>
          <p:nvPr>
            <p:ph idx="1" type="body"/>
          </p:nvPr>
        </p:nvSpPr>
        <p:spPr>
          <a:xfrm>
            <a:off x="838625" y="2149125"/>
            <a:ext cx="7138200" cy="21417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14400">
                <a:solidFill>
                  <a:schemeClr val="dk1"/>
                </a:solidFill>
              </a:rPr>
              <a:t>Resources: </a:t>
            </a:r>
            <a:endParaRPr b="1" sz="14400">
              <a:solidFill>
                <a:schemeClr val="dk1"/>
              </a:solidFill>
            </a:endParaRPr>
          </a:p>
          <a:p>
            <a:pPr indent="0" lvl="0" marL="457200" rtl="0" algn="l">
              <a:lnSpc>
                <a:spcPct val="200000"/>
              </a:lnSpc>
              <a:spcBef>
                <a:spcPts val="1600"/>
              </a:spcBef>
              <a:spcAft>
                <a:spcPts val="0"/>
              </a:spcAft>
              <a:buClr>
                <a:schemeClr val="dk1"/>
              </a:buClr>
              <a:buSzPts val="275"/>
              <a:buFont typeface="Arial"/>
              <a:buNone/>
            </a:pPr>
            <a:r>
              <a:rPr lang="en" sz="4800">
                <a:solidFill>
                  <a:schemeClr val="dk1"/>
                </a:solidFill>
              </a:rPr>
              <a:t>Science Buddies. (2020, November 20). </a:t>
            </a:r>
            <a:r>
              <a:rPr i="1" lang="en" sz="4800">
                <a:solidFill>
                  <a:schemeClr val="dk1"/>
                </a:solidFill>
              </a:rPr>
              <a:t>Forensic Science: Building Your Own Tool for Identifying DNA | Science Project</a:t>
            </a:r>
            <a:r>
              <a:rPr lang="en" sz="4800">
                <a:solidFill>
                  <a:schemeClr val="dk1"/>
                </a:solidFill>
              </a:rPr>
              <a:t>. </a:t>
            </a:r>
            <a:r>
              <a:rPr lang="en" sz="4800" u="sng">
                <a:solidFill>
                  <a:schemeClr val="hlink"/>
                </a:solidFill>
                <a:hlinkClick r:id="rId3"/>
              </a:rPr>
              <a:t>https://www.sciencebuddies.org/science-fair-projects/project-ideas/BioChem_p028/biotechnology-techniques/forensic-science-building-your-own-tool-for-identifying-dna#background</a:t>
            </a:r>
            <a:endParaRPr sz="4800">
              <a:solidFill>
                <a:schemeClr val="dk1"/>
              </a:solidFill>
            </a:endParaRPr>
          </a:p>
          <a:p>
            <a:pPr indent="0" lvl="0" marL="0" rtl="0" algn="ctr">
              <a:spcBef>
                <a:spcPts val="1200"/>
              </a:spcBef>
              <a:spcAft>
                <a:spcPts val="1600"/>
              </a:spcAft>
              <a:buNone/>
            </a:pPr>
            <a:r>
              <a:t/>
            </a:r>
            <a:endParaRPr b="1" sz="15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