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Covered By Your Grace"/>
      <p:regular r:id="rId19"/>
    </p:embeddedFont>
    <p:embeddedFont>
      <p:font typeface="Cutive Mono"/>
      <p:regular r:id="rId20"/>
    </p:embeddedFont>
    <p:embeddedFont>
      <p:font typeface="Fira Sans Extra Condensed Medium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099">
          <p15:clr>
            <a:srgbClr val="9AA0A6"/>
          </p15:clr>
        </p15:guide>
        <p15:guide id="2" orient="horz" pos="2891">
          <p15:clr>
            <a:srgbClr val="9AA0A6"/>
          </p15:clr>
        </p15:guide>
        <p15:guide id="3" pos="52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99"/>
        <p:guide pos="2891" orient="horz"/>
        <p:guide pos="521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utiveMono-regular.fntdata"/><Relationship Id="rId11" Type="http://schemas.openxmlformats.org/officeDocument/2006/relationships/slide" Target="slides/slide6.xml"/><Relationship Id="rId22" Type="http://schemas.openxmlformats.org/officeDocument/2006/relationships/font" Target="fonts/FiraSansExtraCondensedMedium-bold.fntdata"/><Relationship Id="rId10" Type="http://schemas.openxmlformats.org/officeDocument/2006/relationships/slide" Target="slides/slide5.xml"/><Relationship Id="rId21" Type="http://schemas.openxmlformats.org/officeDocument/2006/relationships/font" Target="fonts/FiraSansExtraCondensedMedium-regular.fntdata"/><Relationship Id="rId13" Type="http://schemas.openxmlformats.org/officeDocument/2006/relationships/slide" Target="slides/slide8.xml"/><Relationship Id="rId24" Type="http://schemas.openxmlformats.org/officeDocument/2006/relationships/font" Target="fonts/FiraSansExtraCondensedMedium-boldItalic.fntdata"/><Relationship Id="rId12" Type="http://schemas.openxmlformats.org/officeDocument/2006/relationships/slide" Target="slides/slide7.xml"/><Relationship Id="rId23" Type="http://schemas.openxmlformats.org/officeDocument/2006/relationships/font" Target="fonts/FiraSansExtraCondensed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veredByYourGrace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e50b92b62_0_2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5e50b92b62_0_2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465e7bc0b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465e7bc0b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e50b92b62_0_4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5e50b92b62_0_4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73164a3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73164a3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56e9a21c8b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56e9a21c8b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9d7fb6f7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9d7fb6f7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5e50b92b62_0_4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5e50b92b62_0_4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5e50b92b62_0_3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5e50b92b62_0_3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564156046e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564156046e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5e50b92b62_0_30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5e50b92b62_0_3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59d7fb6f79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59d7fb6f79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bf399c663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bf399c663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5465e7bc0b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5465e7bc0b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>
  <p:cSld name="CUSTOM_7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9;p2"/>
          <p:cNvCxnSpPr/>
          <p:nvPr/>
        </p:nvCxnSpPr>
        <p:spPr>
          <a:xfrm rot="10800000">
            <a:off x="4638348" y="1429100"/>
            <a:ext cx="0" cy="17709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" name="Google Shape;10;p2"/>
          <p:cNvGrpSpPr/>
          <p:nvPr/>
        </p:nvGrpSpPr>
        <p:grpSpPr>
          <a:xfrm>
            <a:off x="430366" y="610451"/>
            <a:ext cx="4267075" cy="4169336"/>
            <a:chOff x="430366" y="610451"/>
            <a:chExt cx="4267075" cy="4169336"/>
          </a:xfrm>
        </p:grpSpPr>
        <p:sp>
          <p:nvSpPr>
            <p:cNvPr id="11" name="Google Shape;11;p2"/>
            <p:cNvSpPr/>
            <p:nvPr/>
          </p:nvSpPr>
          <p:spPr>
            <a:xfrm flipH="1">
              <a:off x="462124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378306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294489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210671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126854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flipH="1">
              <a:off x="43036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378306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2944891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210671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1268541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flipH="1">
              <a:off x="43036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flipH="1">
              <a:off x="378306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flipH="1">
              <a:off x="2944891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flipH="1">
              <a:off x="210671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flipH="1">
              <a:off x="1268541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flipH="1">
              <a:off x="43036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flipH="1">
              <a:off x="378306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flipH="1">
              <a:off x="210671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1268541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flipH="1">
              <a:off x="43036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flipH="1">
              <a:off x="3783066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flipH="1">
              <a:off x="1268541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flipH="1">
              <a:off x="430366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flipH="1">
              <a:off x="378306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flipH="1">
              <a:off x="2944891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flipH="1">
              <a:off x="210671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flipH="1">
              <a:off x="1268541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43036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flipH="1">
              <a:off x="4621241" y="470357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4600241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" name="Google Shape;41;p2"/>
          <p:cNvSpPr txBox="1"/>
          <p:nvPr>
            <p:ph type="ctrTitle"/>
          </p:nvPr>
        </p:nvSpPr>
        <p:spPr>
          <a:xfrm flipH="1">
            <a:off x="5034925" y="2231011"/>
            <a:ext cx="4137600" cy="83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b="1" sz="6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9pPr>
          </a:lstStyle>
          <a:p/>
        </p:txBody>
      </p:sp>
      <p:sp>
        <p:nvSpPr>
          <p:cNvPr id="42" name="Google Shape;42;p2"/>
          <p:cNvSpPr txBox="1"/>
          <p:nvPr>
            <p:ph idx="1" type="subTitle"/>
          </p:nvPr>
        </p:nvSpPr>
        <p:spPr>
          <a:xfrm flipH="1">
            <a:off x="5034925" y="2953960"/>
            <a:ext cx="3372000" cy="4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cxnSp>
        <p:nvCxnSpPr>
          <p:cNvPr id="43" name="Google Shape;43;p2"/>
          <p:cNvCxnSpPr/>
          <p:nvPr/>
        </p:nvCxnSpPr>
        <p:spPr>
          <a:xfrm rot="10800000">
            <a:off x="4638348" y="1429100"/>
            <a:ext cx="0" cy="17709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Google Shape;44;p2"/>
          <p:cNvSpPr/>
          <p:nvPr/>
        </p:nvSpPr>
        <p:spPr>
          <a:xfrm flipH="1">
            <a:off x="2944891" y="3066344"/>
            <a:ext cx="76200" cy="76200"/>
          </a:xfrm>
          <a:prstGeom prst="mathPlus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 flipH="1">
            <a:off x="2106716" y="3884957"/>
            <a:ext cx="76200" cy="76200"/>
          </a:xfrm>
          <a:prstGeom prst="mathPlus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 flipH="1">
            <a:off x="2944891" y="3884944"/>
            <a:ext cx="76200" cy="76200"/>
          </a:xfrm>
          <a:prstGeom prst="mathPlus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">
  <p:cSld name="CUSTOM_14_1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>
            <p:ph hasCustomPrompt="1" type="title"/>
          </p:nvPr>
        </p:nvSpPr>
        <p:spPr>
          <a:xfrm rot="1302">
            <a:off x="4353228" y="1987725"/>
            <a:ext cx="1583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None/>
              <a:defRPr sz="9600">
                <a:solidFill>
                  <a:srgbClr val="69B9B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3"/>
          <p:cNvSpPr txBox="1"/>
          <p:nvPr>
            <p:ph hasCustomPrompt="1" idx="2" type="title"/>
          </p:nvPr>
        </p:nvSpPr>
        <p:spPr>
          <a:xfrm rot="1302">
            <a:off x="4353228" y="3523426"/>
            <a:ext cx="1583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None/>
              <a:defRPr sz="9600">
                <a:solidFill>
                  <a:srgbClr val="69B9B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"/>
          <p:cNvSpPr txBox="1"/>
          <p:nvPr>
            <p:ph hasCustomPrompt="1" idx="3" type="title"/>
          </p:nvPr>
        </p:nvSpPr>
        <p:spPr>
          <a:xfrm rot="1424">
            <a:off x="774328" y="1987725"/>
            <a:ext cx="1448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None/>
              <a:defRPr sz="9600">
                <a:solidFill>
                  <a:srgbClr val="69B9B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"/>
          <p:cNvSpPr txBox="1"/>
          <p:nvPr>
            <p:ph idx="4" type="ctrTitle"/>
          </p:nvPr>
        </p:nvSpPr>
        <p:spPr>
          <a:xfrm>
            <a:off x="1882998" y="1687125"/>
            <a:ext cx="2476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" name="Google Shape;52;p3"/>
          <p:cNvSpPr txBox="1"/>
          <p:nvPr>
            <p:ph idx="1" type="subTitle"/>
          </p:nvPr>
        </p:nvSpPr>
        <p:spPr>
          <a:xfrm>
            <a:off x="1882997" y="2108725"/>
            <a:ext cx="221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3" name="Google Shape;53;p3"/>
          <p:cNvSpPr txBox="1"/>
          <p:nvPr>
            <p:ph idx="5" type="ctrTitle"/>
          </p:nvPr>
        </p:nvSpPr>
        <p:spPr>
          <a:xfrm>
            <a:off x="5431425" y="1687125"/>
            <a:ext cx="242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4" name="Google Shape;54;p3"/>
          <p:cNvSpPr txBox="1"/>
          <p:nvPr>
            <p:ph idx="6" type="subTitle"/>
          </p:nvPr>
        </p:nvSpPr>
        <p:spPr>
          <a:xfrm>
            <a:off x="5431425" y="2108725"/>
            <a:ext cx="221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5" name="Google Shape;55;p3"/>
          <p:cNvSpPr txBox="1"/>
          <p:nvPr>
            <p:ph hasCustomPrompt="1" idx="7" type="title"/>
          </p:nvPr>
        </p:nvSpPr>
        <p:spPr>
          <a:xfrm rot="1424">
            <a:off x="922028" y="3523425"/>
            <a:ext cx="1448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None/>
              <a:defRPr sz="9600">
                <a:solidFill>
                  <a:srgbClr val="69B9B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69B9B2"/>
              </a:buClr>
              <a:buSzPts val="9600"/>
              <a:buFont typeface="Fira Sans Extra Condensed Medium"/>
              <a:buNone/>
              <a:defRPr sz="9600">
                <a:solidFill>
                  <a:srgbClr val="69B9B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3"/>
          <p:cNvSpPr txBox="1"/>
          <p:nvPr>
            <p:ph idx="8" type="ctrTitle"/>
          </p:nvPr>
        </p:nvSpPr>
        <p:spPr>
          <a:xfrm>
            <a:off x="1882998" y="3225975"/>
            <a:ext cx="2476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7" name="Google Shape;57;p3"/>
          <p:cNvSpPr txBox="1"/>
          <p:nvPr>
            <p:ph idx="9" type="subTitle"/>
          </p:nvPr>
        </p:nvSpPr>
        <p:spPr>
          <a:xfrm>
            <a:off x="1882997" y="3647575"/>
            <a:ext cx="221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8" name="Google Shape;58;p3"/>
          <p:cNvSpPr txBox="1"/>
          <p:nvPr>
            <p:ph idx="13" type="ctrTitle"/>
          </p:nvPr>
        </p:nvSpPr>
        <p:spPr>
          <a:xfrm>
            <a:off x="5431424" y="3225975"/>
            <a:ext cx="242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1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9" name="Google Shape;59;p3"/>
          <p:cNvSpPr txBox="1"/>
          <p:nvPr>
            <p:ph idx="14" type="subTitle"/>
          </p:nvPr>
        </p:nvSpPr>
        <p:spPr>
          <a:xfrm>
            <a:off x="5431425" y="3647575"/>
            <a:ext cx="221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">
  <p:cSld name="CUSTOM_15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 txBox="1"/>
          <p:nvPr>
            <p:ph type="ctrTitle"/>
          </p:nvPr>
        </p:nvSpPr>
        <p:spPr>
          <a:xfrm>
            <a:off x="1183750" y="605275"/>
            <a:ext cx="3116100" cy="16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4"/>
          <p:cNvSpPr txBox="1"/>
          <p:nvPr>
            <p:ph idx="1" type="subTitle"/>
          </p:nvPr>
        </p:nvSpPr>
        <p:spPr>
          <a:xfrm>
            <a:off x="720000" y="2601675"/>
            <a:ext cx="3025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grpSp>
        <p:nvGrpSpPr>
          <p:cNvPr id="63" name="Google Shape;63;p4"/>
          <p:cNvGrpSpPr/>
          <p:nvPr/>
        </p:nvGrpSpPr>
        <p:grpSpPr>
          <a:xfrm>
            <a:off x="5377025" y="1170363"/>
            <a:ext cx="3187922" cy="3726497"/>
            <a:chOff x="5377025" y="1170363"/>
            <a:chExt cx="3187922" cy="3726497"/>
          </a:xfrm>
        </p:grpSpPr>
        <p:sp>
          <p:nvSpPr>
            <p:cNvPr id="64" name="Google Shape;64;p4"/>
            <p:cNvSpPr/>
            <p:nvPr/>
          </p:nvSpPr>
          <p:spPr>
            <a:xfrm flipH="1">
              <a:off x="8507948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 flipH="1">
              <a:off x="7881763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 flipH="1">
              <a:off x="7255579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 flipH="1">
              <a:off x="6629394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 flipH="1">
              <a:off x="6003210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 flipH="1">
              <a:off x="5377025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 flipH="1">
              <a:off x="8507948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 flipH="1">
              <a:off x="7881763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 flipH="1">
              <a:off x="7255579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 flipH="1">
              <a:off x="6629394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 flipH="1">
              <a:off x="6003210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 flipH="1">
              <a:off x="5377025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 flipH="1">
              <a:off x="7881763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 flipH="1">
              <a:off x="7255579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 flipH="1">
              <a:off x="6629394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 flipH="1">
              <a:off x="6003210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 flipH="1">
              <a:off x="5377025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 flipH="1">
              <a:off x="7881763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 flipH="1">
              <a:off x="7255579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 flipH="1">
              <a:off x="6629394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 flipH="1">
              <a:off x="6003210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 flipH="1">
              <a:off x="5377025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 flipH="1">
              <a:off x="7881763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flipH="1">
              <a:off x="7255579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 flipH="1">
              <a:off x="6629394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 flipH="1">
              <a:off x="6003210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 flipH="1">
              <a:off x="5377025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flipH="1">
              <a:off x="7881763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 flipH="1">
              <a:off x="7255579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 flipH="1">
              <a:off x="6629394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 flipH="1">
              <a:off x="6003210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5377025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6" name="Google Shape;96;p4"/>
            <p:cNvCxnSpPr/>
            <p:nvPr/>
          </p:nvCxnSpPr>
          <p:spPr>
            <a:xfrm rot="10800000">
              <a:off x="8520801" y="2394849"/>
              <a:ext cx="0" cy="13230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" name="Google Shape;97;p4"/>
            <p:cNvSpPr/>
            <p:nvPr/>
          </p:nvSpPr>
          <p:spPr>
            <a:xfrm flipH="1">
              <a:off x="8492259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7881763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 flipH="1">
              <a:off x="7255579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flipH="1">
              <a:off x="6629394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 flipH="1">
              <a:off x="6003210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 flipH="1">
              <a:off x="5377025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 flipH="1">
              <a:off x="8492259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454">
          <p15:clr>
            <a:srgbClr val="FA7B17"/>
          </p15:clr>
        </p15:guide>
        <p15:guide id="2" orient="horz" pos="462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CUSTOM_15_2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06" name="Google Shape;106;p5"/>
          <p:cNvSpPr txBox="1"/>
          <p:nvPr>
            <p:ph idx="1" type="subTitle"/>
          </p:nvPr>
        </p:nvSpPr>
        <p:spPr>
          <a:xfrm>
            <a:off x="4609475" y="1674475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07" name="Google Shape;107;p5"/>
          <p:cNvSpPr txBox="1"/>
          <p:nvPr>
            <p:ph idx="2" type="subTitle"/>
          </p:nvPr>
        </p:nvSpPr>
        <p:spPr>
          <a:xfrm>
            <a:off x="953750" y="2246875"/>
            <a:ext cx="334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8" name="Google Shape;108;p5"/>
          <p:cNvSpPr txBox="1"/>
          <p:nvPr>
            <p:ph idx="3" type="subTitle"/>
          </p:nvPr>
        </p:nvSpPr>
        <p:spPr>
          <a:xfrm>
            <a:off x="719625" y="1674475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09" name="Google Shape;109;p5"/>
          <p:cNvSpPr txBox="1"/>
          <p:nvPr>
            <p:ph idx="4" type="subTitle"/>
          </p:nvPr>
        </p:nvSpPr>
        <p:spPr>
          <a:xfrm>
            <a:off x="4843650" y="2246875"/>
            <a:ext cx="334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110" name="Google Shape;110;p5"/>
          <p:cNvGrpSpPr/>
          <p:nvPr/>
        </p:nvGrpSpPr>
        <p:grpSpPr>
          <a:xfrm>
            <a:off x="5458450" y="205688"/>
            <a:ext cx="3187922" cy="668602"/>
            <a:chOff x="247100" y="205688"/>
            <a:chExt cx="3187922" cy="668602"/>
          </a:xfrm>
        </p:grpSpPr>
        <p:sp>
          <p:nvSpPr>
            <p:cNvPr id="111" name="Google Shape;111;p5"/>
            <p:cNvSpPr/>
            <p:nvPr/>
          </p:nvSpPr>
          <p:spPr>
            <a:xfrm flipH="1">
              <a:off x="3378023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 flipH="1">
              <a:off x="2751838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 flipH="1">
              <a:off x="2125654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 flipH="1">
              <a:off x="1499469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 flipH="1">
              <a:off x="873285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 flipH="1">
              <a:off x="247100" y="205688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 flipH="1">
              <a:off x="3378023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 flipH="1">
              <a:off x="2751838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 flipH="1">
              <a:off x="2125654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 flipH="1">
              <a:off x="1499469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 flipH="1">
              <a:off x="873285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 flipH="1">
              <a:off x="247100" y="81729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23" name="Google Shape;123;p5"/>
          <p:cNvCxnSpPr/>
          <p:nvPr/>
        </p:nvCxnSpPr>
        <p:spPr>
          <a:xfrm>
            <a:off x="4571950" y="1475590"/>
            <a:ext cx="0" cy="16725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TITLE_ONLY_2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>
            <p:ph idx="1" type="subTitle"/>
          </p:nvPr>
        </p:nvSpPr>
        <p:spPr>
          <a:xfrm>
            <a:off x="819403" y="3220038"/>
            <a:ext cx="20220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6"/>
          <p:cNvSpPr txBox="1"/>
          <p:nvPr>
            <p:ph idx="2" type="subTitle"/>
          </p:nvPr>
        </p:nvSpPr>
        <p:spPr>
          <a:xfrm>
            <a:off x="3560953" y="3220038"/>
            <a:ext cx="20220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7" name="Google Shape;127;p6"/>
          <p:cNvSpPr txBox="1"/>
          <p:nvPr>
            <p:ph idx="3" type="subTitle"/>
          </p:nvPr>
        </p:nvSpPr>
        <p:spPr>
          <a:xfrm>
            <a:off x="81940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28" name="Google Shape;128;p6"/>
          <p:cNvSpPr txBox="1"/>
          <p:nvPr>
            <p:ph idx="4" type="subTitle"/>
          </p:nvPr>
        </p:nvSpPr>
        <p:spPr>
          <a:xfrm>
            <a:off x="356095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29" name="Google Shape;129;p6"/>
          <p:cNvSpPr txBox="1"/>
          <p:nvPr>
            <p:ph idx="5" type="subTitle"/>
          </p:nvPr>
        </p:nvSpPr>
        <p:spPr>
          <a:xfrm>
            <a:off x="6302503" y="3220038"/>
            <a:ext cx="20220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0" name="Google Shape;130;p6"/>
          <p:cNvSpPr txBox="1"/>
          <p:nvPr>
            <p:ph idx="6" type="subTitle"/>
          </p:nvPr>
        </p:nvSpPr>
        <p:spPr>
          <a:xfrm>
            <a:off x="630250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vered By Your Grace"/>
              <a:buNone/>
              <a:defRPr b="1" sz="1600">
                <a:solidFill>
                  <a:srgbClr val="FFFFFF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cxnSp>
        <p:nvCxnSpPr>
          <p:cNvPr id="131" name="Google Shape;131;p6"/>
          <p:cNvCxnSpPr/>
          <p:nvPr/>
        </p:nvCxnSpPr>
        <p:spPr>
          <a:xfrm>
            <a:off x="3187050" y="2336015"/>
            <a:ext cx="0" cy="16725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6"/>
          <p:cNvCxnSpPr/>
          <p:nvPr/>
        </p:nvCxnSpPr>
        <p:spPr>
          <a:xfrm>
            <a:off x="5956850" y="2336015"/>
            <a:ext cx="0" cy="16725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6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grpSp>
        <p:nvGrpSpPr>
          <p:cNvPr id="134" name="Google Shape;134;p6"/>
          <p:cNvGrpSpPr/>
          <p:nvPr/>
        </p:nvGrpSpPr>
        <p:grpSpPr>
          <a:xfrm>
            <a:off x="489000" y="4204237"/>
            <a:ext cx="8166003" cy="668580"/>
            <a:chOff x="489000" y="4204237"/>
            <a:chExt cx="8166003" cy="668580"/>
          </a:xfrm>
        </p:grpSpPr>
        <p:sp>
          <p:nvSpPr>
            <p:cNvPr id="135" name="Google Shape;135;p6"/>
            <p:cNvSpPr/>
            <p:nvPr/>
          </p:nvSpPr>
          <p:spPr>
            <a:xfrm flipH="1">
              <a:off x="2993738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 flipH="1">
              <a:off x="2367554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 flipH="1">
              <a:off x="1741369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6"/>
            <p:cNvSpPr/>
            <p:nvPr/>
          </p:nvSpPr>
          <p:spPr>
            <a:xfrm flipH="1">
              <a:off x="1115185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 flipH="1">
              <a:off x="489000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 flipH="1">
              <a:off x="2993738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 flipH="1">
              <a:off x="2367554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 flipH="1">
              <a:off x="1741369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 flipH="1">
              <a:off x="1115185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 flipH="1">
              <a:off x="489000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6"/>
            <p:cNvSpPr/>
            <p:nvPr/>
          </p:nvSpPr>
          <p:spPr>
            <a:xfrm flipH="1">
              <a:off x="6108963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6"/>
            <p:cNvSpPr/>
            <p:nvPr/>
          </p:nvSpPr>
          <p:spPr>
            <a:xfrm flipH="1">
              <a:off x="5482779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 flipH="1">
              <a:off x="4856594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 flipH="1">
              <a:off x="4230410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 flipH="1">
              <a:off x="3604225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6"/>
            <p:cNvSpPr/>
            <p:nvPr/>
          </p:nvSpPr>
          <p:spPr>
            <a:xfrm flipH="1">
              <a:off x="6108963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 flipH="1">
              <a:off x="5482779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 flipH="1">
              <a:off x="4856594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 flipH="1">
              <a:off x="4230410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6"/>
            <p:cNvSpPr/>
            <p:nvPr/>
          </p:nvSpPr>
          <p:spPr>
            <a:xfrm flipH="1">
              <a:off x="3604225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 flipH="1">
              <a:off x="8598004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 flipH="1">
              <a:off x="7971819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 flipH="1">
              <a:off x="7345635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 flipH="1">
              <a:off x="6719450" y="420423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6"/>
            <p:cNvSpPr/>
            <p:nvPr/>
          </p:nvSpPr>
          <p:spPr>
            <a:xfrm flipH="1">
              <a:off x="8598004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 flipH="1">
              <a:off x="7971819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 flipH="1">
              <a:off x="7345635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 flipH="1">
              <a:off x="6719450" y="481581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1">
  <p:cSld name="CUSTOM_15_2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/>
          <p:nvPr>
            <p:ph idx="1" type="subTitle"/>
          </p:nvPr>
        </p:nvSpPr>
        <p:spPr>
          <a:xfrm>
            <a:off x="4609475" y="3037650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65" name="Google Shape;165;p7"/>
          <p:cNvSpPr txBox="1"/>
          <p:nvPr>
            <p:ph idx="2" type="subTitle"/>
          </p:nvPr>
        </p:nvSpPr>
        <p:spPr>
          <a:xfrm>
            <a:off x="953750" y="3610050"/>
            <a:ext cx="334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6" name="Google Shape;166;p7"/>
          <p:cNvSpPr txBox="1"/>
          <p:nvPr>
            <p:ph idx="3" type="subTitle"/>
          </p:nvPr>
        </p:nvSpPr>
        <p:spPr>
          <a:xfrm>
            <a:off x="719625" y="3037650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167" name="Google Shape;167;p7"/>
          <p:cNvSpPr txBox="1"/>
          <p:nvPr>
            <p:ph idx="4" type="subTitle"/>
          </p:nvPr>
        </p:nvSpPr>
        <p:spPr>
          <a:xfrm>
            <a:off x="4843650" y="3610050"/>
            <a:ext cx="334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8" name="Google Shape;168;p7"/>
          <p:cNvSpPr/>
          <p:nvPr/>
        </p:nvSpPr>
        <p:spPr>
          <a:xfrm rot="10800000">
            <a:off x="8589373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 rot="10800000">
            <a:off x="7963188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"/>
          <p:cNvSpPr/>
          <p:nvPr/>
        </p:nvSpPr>
        <p:spPr>
          <a:xfrm rot="10800000">
            <a:off x="7337004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"/>
          <p:cNvSpPr/>
          <p:nvPr/>
        </p:nvSpPr>
        <p:spPr>
          <a:xfrm rot="10800000">
            <a:off x="6710819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"/>
          <p:cNvSpPr/>
          <p:nvPr/>
        </p:nvSpPr>
        <p:spPr>
          <a:xfrm rot="10800000">
            <a:off x="6084635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 rot="10800000">
            <a:off x="5458450" y="4874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cxnSp>
        <p:nvCxnSpPr>
          <p:cNvPr id="175" name="Google Shape;175;p7"/>
          <p:cNvCxnSpPr/>
          <p:nvPr/>
        </p:nvCxnSpPr>
        <p:spPr>
          <a:xfrm>
            <a:off x="4571950" y="2712265"/>
            <a:ext cx="0" cy="16725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">
  <p:cSld name="CUSTOM_15_2_1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 rot="10800000">
            <a:off x="8589373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"/>
          <p:cNvSpPr/>
          <p:nvPr/>
        </p:nvSpPr>
        <p:spPr>
          <a:xfrm rot="10800000">
            <a:off x="7963188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"/>
          <p:cNvSpPr/>
          <p:nvPr/>
        </p:nvSpPr>
        <p:spPr>
          <a:xfrm rot="10800000">
            <a:off x="7337004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 rot="10800000">
            <a:off x="6710819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"/>
          <p:cNvSpPr/>
          <p:nvPr/>
        </p:nvSpPr>
        <p:spPr>
          <a:xfrm rot="10800000">
            <a:off x="6084635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"/>
          <p:cNvSpPr/>
          <p:nvPr/>
        </p:nvSpPr>
        <p:spPr>
          <a:xfrm rot="10800000">
            <a:off x="5458450" y="3779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"/>
          <p:cNvSpPr/>
          <p:nvPr/>
        </p:nvSpPr>
        <p:spPr>
          <a:xfrm rot="10800000">
            <a:off x="8589373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 rot="10800000">
            <a:off x="7963188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"/>
          <p:cNvSpPr/>
          <p:nvPr/>
        </p:nvSpPr>
        <p:spPr>
          <a:xfrm rot="10800000">
            <a:off x="7337004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"/>
          <p:cNvSpPr/>
          <p:nvPr/>
        </p:nvSpPr>
        <p:spPr>
          <a:xfrm rot="10800000">
            <a:off x="6710819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"/>
          <p:cNvSpPr/>
          <p:nvPr/>
        </p:nvSpPr>
        <p:spPr>
          <a:xfrm rot="10800000">
            <a:off x="6084635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"/>
          <p:cNvSpPr/>
          <p:nvPr/>
        </p:nvSpPr>
        <p:spPr>
          <a:xfrm rot="10800000">
            <a:off x="5458450" y="88098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"/>
          <p:cNvSpPr/>
          <p:nvPr/>
        </p:nvSpPr>
        <p:spPr>
          <a:xfrm rot="10800000">
            <a:off x="8589373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 rot="10800000">
            <a:off x="7963188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"/>
          <p:cNvSpPr/>
          <p:nvPr/>
        </p:nvSpPr>
        <p:spPr>
          <a:xfrm rot="10800000">
            <a:off x="7337004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"/>
          <p:cNvSpPr/>
          <p:nvPr/>
        </p:nvSpPr>
        <p:spPr>
          <a:xfrm rot="10800000">
            <a:off x="6710819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 rot="10800000">
            <a:off x="6084635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 rot="10800000">
            <a:off x="5458450" y="1384036"/>
            <a:ext cx="57000" cy="57000"/>
          </a:xfrm>
          <a:prstGeom prst="mathPlus">
            <a:avLst>
              <a:gd fmla="val 23520" name="adj1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 ">
  <p:cSld name="TITLE_ONLY_2_1_3_1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9"/>
          <p:cNvGrpSpPr/>
          <p:nvPr/>
        </p:nvGrpSpPr>
        <p:grpSpPr>
          <a:xfrm flipH="1" rot="5400000">
            <a:off x="1612937" y="-937487"/>
            <a:ext cx="709281" cy="3234154"/>
            <a:chOff x="-1377934" y="487088"/>
            <a:chExt cx="914375" cy="4169336"/>
          </a:xfrm>
        </p:grpSpPr>
        <p:sp>
          <p:nvSpPr>
            <p:cNvPr id="198" name="Google Shape;198;p9"/>
            <p:cNvSpPr/>
            <p:nvPr/>
          </p:nvSpPr>
          <p:spPr>
            <a:xfrm flipH="1" rot="10800000">
              <a:off x="-1377934" y="4580225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 flipH="1" rot="10800000">
              <a:off x="-539759" y="4580225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flipH="1" rot="10800000">
              <a:off x="-1377934" y="376157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flipH="1" rot="10800000">
              <a:off x="-539759" y="376157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 flipH="1" rot="10800000">
              <a:off x="-1377934" y="294295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 flipH="1" rot="10800000">
              <a:off x="-539759" y="294295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 flipH="1" rot="10800000">
              <a:off x="-1377934" y="212433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 flipH="1" rot="10800000">
              <a:off x="-539759" y="212433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 flipH="1" rot="10800000">
              <a:off x="-1377934" y="130570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 flipH="1" rot="10800000">
              <a:off x="-539759" y="130570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 flipH="1" rot="10800000">
              <a:off x="-1377934" y="4870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 flipH="1" rot="10800000">
              <a:off x="-539759" y="4870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" name="Google Shape;210;p9"/>
          <p:cNvGrpSpPr/>
          <p:nvPr/>
        </p:nvGrpSpPr>
        <p:grpSpPr>
          <a:xfrm flipH="1" rot="-5400000">
            <a:off x="6821783" y="2855250"/>
            <a:ext cx="709281" cy="3234154"/>
            <a:chOff x="-1377934" y="487088"/>
            <a:chExt cx="914375" cy="4169336"/>
          </a:xfrm>
        </p:grpSpPr>
        <p:sp>
          <p:nvSpPr>
            <p:cNvPr id="211" name="Google Shape;211;p9"/>
            <p:cNvSpPr/>
            <p:nvPr/>
          </p:nvSpPr>
          <p:spPr>
            <a:xfrm flipH="1" rot="10800000">
              <a:off x="-1377934" y="4580225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 flipH="1" rot="10800000">
              <a:off x="-539759" y="4580225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 flipH="1" rot="10800000">
              <a:off x="-1377934" y="376157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 flipH="1" rot="10800000">
              <a:off x="-539759" y="376157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 flipH="1" rot="10800000">
              <a:off x="-1377934" y="294295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 flipH="1" rot="10800000">
              <a:off x="-539759" y="294295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9"/>
            <p:cNvSpPr/>
            <p:nvPr/>
          </p:nvSpPr>
          <p:spPr>
            <a:xfrm flipH="1" rot="10800000">
              <a:off x="-1377934" y="212433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 flipH="1" rot="10800000">
              <a:off x="-539759" y="212433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 flipH="1" rot="10800000">
              <a:off x="-1377934" y="130570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 flipH="1" rot="10800000">
              <a:off x="-539759" y="130570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 flipH="1" rot="10800000">
              <a:off x="-1377934" y="4870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 flipH="1" rot="10800000">
              <a:off x="-539759" y="4870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3" name="Google Shape;223;p9"/>
          <p:cNvSpPr txBox="1"/>
          <p:nvPr>
            <p:ph idx="1" type="subTitle"/>
          </p:nvPr>
        </p:nvSpPr>
        <p:spPr>
          <a:xfrm>
            <a:off x="870126" y="3030737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4" name="Google Shape;224;p9"/>
          <p:cNvSpPr txBox="1"/>
          <p:nvPr>
            <p:ph idx="2" type="subTitle"/>
          </p:nvPr>
        </p:nvSpPr>
        <p:spPr>
          <a:xfrm>
            <a:off x="870126" y="1718463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5" name="Google Shape;225;p9"/>
          <p:cNvSpPr txBox="1"/>
          <p:nvPr>
            <p:ph idx="3" type="subTitle"/>
          </p:nvPr>
        </p:nvSpPr>
        <p:spPr>
          <a:xfrm>
            <a:off x="5975551" y="3030737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6" name="Google Shape;226;p9"/>
          <p:cNvSpPr txBox="1"/>
          <p:nvPr>
            <p:ph idx="4" type="subTitle"/>
          </p:nvPr>
        </p:nvSpPr>
        <p:spPr>
          <a:xfrm>
            <a:off x="5975551" y="1718463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7" name="Google Shape;227;p9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8" name="Google Shape;228;p9"/>
          <p:cNvSpPr txBox="1"/>
          <p:nvPr>
            <p:ph idx="5" type="subTitle"/>
          </p:nvPr>
        </p:nvSpPr>
        <p:spPr>
          <a:xfrm>
            <a:off x="870126" y="2616762"/>
            <a:ext cx="22983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229" name="Google Shape;229;p9"/>
          <p:cNvSpPr txBox="1"/>
          <p:nvPr>
            <p:ph idx="6" type="subTitle"/>
          </p:nvPr>
        </p:nvSpPr>
        <p:spPr>
          <a:xfrm>
            <a:off x="870126" y="1304488"/>
            <a:ext cx="22983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230" name="Google Shape;230;p9"/>
          <p:cNvSpPr txBox="1"/>
          <p:nvPr>
            <p:ph idx="7" type="subTitle"/>
          </p:nvPr>
        </p:nvSpPr>
        <p:spPr>
          <a:xfrm>
            <a:off x="5975551" y="2616762"/>
            <a:ext cx="22983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231" name="Google Shape;231;p9"/>
          <p:cNvSpPr txBox="1"/>
          <p:nvPr>
            <p:ph idx="8" type="subTitle"/>
          </p:nvPr>
        </p:nvSpPr>
        <p:spPr>
          <a:xfrm>
            <a:off x="5975551" y="1304488"/>
            <a:ext cx="22983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vered By Your Grace"/>
              <a:buNone/>
              <a:defRPr b="1" sz="16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TITLE_ONLY_2_1_1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>
            <p:ph idx="1" type="subTitle"/>
          </p:nvPr>
        </p:nvSpPr>
        <p:spPr>
          <a:xfrm>
            <a:off x="824500" y="1577000"/>
            <a:ext cx="7494900" cy="8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4" name="Google Shape;234;p10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2">
  <p:cSld name="TITLE_ONLY_2_1_3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"/>
          <p:cNvSpPr txBox="1"/>
          <p:nvPr>
            <p:ph idx="1" type="subTitle"/>
          </p:nvPr>
        </p:nvSpPr>
        <p:spPr>
          <a:xfrm>
            <a:off x="6013637" y="3401850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11"/>
          <p:cNvSpPr txBox="1"/>
          <p:nvPr>
            <p:ph type="ctrTitle"/>
          </p:nvPr>
        </p:nvSpPr>
        <p:spPr>
          <a:xfrm>
            <a:off x="5266112" y="605275"/>
            <a:ext cx="3116100" cy="16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38" name="Google Shape;238;p11"/>
          <p:cNvSpPr txBox="1"/>
          <p:nvPr>
            <p:ph idx="2" type="subTitle"/>
          </p:nvPr>
        </p:nvSpPr>
        <p:spPr>
          <a:xfrm>
            <a:off x="6083912" y="2833825"/>
            <a:ext cx="22983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vered By Your Grace"/>
              <a:buNone/>
              <a:defRPr b="1" sz="18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b="1" sz="1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ing slide">
  <p:cSld name="CUSTOM_11_1_2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"/>
          <p:cNvSpPr txBox="1"/>
          <p:nvPr>
            <p:ph type="ctrTitle"/>
          </p:nvPr>
        </p:nvSpPr>
        <p:spPr>
          <a:xfrm>
            <a:off x="4225698" y="1823461"/>
            <a:ext cx="4137600" cy="83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b="1" sz="60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6000"/>
              <a:buNone/>
              <a:defRPr b="1" sz="6000">
                <a:solidFill>
                  <a:srgbClr val="E06666"/>
                </a:solidFill>
              </a:defRPr>
            </a:lvl9pPr>
          </a:lstStyle>
          <a:p/>
        </p:txBody>
      </p:sp>
      <p:sp>
        <p:nvSpPr>
          <p:cNvPr id="241" name="Google Shape;241;p12"/>
          <p:cNvSpPr txBox="1"/>
          <p:nvPr>
            <p:ph idx="1" type="subTitle"/>
          </p:nvPr>
        </p:nvSpPr>
        <p:spPr>
          <a:xfrm>
            <a:off x="4991298" y="2953960"/>
            <a:ext cx="3372000" cy="4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3">
  <p:cSld name="TITLE_ONLY_2_1_3_1_1_1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3"/>
          <p:cNvGrpSpPr/>
          <p:nvPr/>
        </p:nvGrpSpPr>
        <p:grpSpPr>
          <a:xfrm>
            <a:off x="5377025" y="1170363"/>
            <a:ext cx="3187922" cy="3726497"/>
            <a:chOff x="5377025" y="1170363"/>
            <a:chExt cx="3187922" cy="3726497"/>
          </a:xfrm>
        </p:grpSpPr>
        <p:sp>
          <p:nvSpPr>
            <p:cNvPr id="244" name="Google Shape;244;p13"/>
            <p:cNvSpPr/>
            <p:nvPr/>
          </p:nvSpPr>
          <p:spPr>
            <a:xfrm flipH="1">
              <a:off x="8507948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 flipH="1">
              <a:off x="7881763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 flipH="1">
              <a:off x="7255579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 flipH="1">
              <a:off x="6629394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 flipH="1">
              <a:off x="6003210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 flipH="1">
              <a:off x="5377025" y="1170363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 flipH="1">
              <a:off x="8507948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 flipH="1">
              <a:off x="7881763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 flipH="1">
              <a:off x="7255579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 flipH="1">
              <a:off x="6629394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 flipH="1">
              <a:off x="6003210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 flipH="1">
              <a:off x="5377025" y="178196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 flipH="1">
              <a:off x="7881763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 flipH="1">
              <a:off x="7255579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 flipH="1">
              <a:off x="6629394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 flipH="1">
              <a:off x="6003210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 flipH="1">
              <a:off x="5377025" y="239354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 flipH="1">
              <a:off x="7881763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 flipH="1">
              <a:off x="7255579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 flipH="1">
              <a:off x="6629394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 flipH="1">
              <a:off x="6003210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 flipH="1">
              <a:off x="5377025" y="300512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 flipH="1">
              <a:off x="7881763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 flipH="1">
              <a:off x="7255579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 flipH="1">
              <a:off x="6629394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3"/>
            <p:cNvSpPr/>
            <p:nvPr/>
          </p:nvSpPr>
          <p:spPr>
            <a:xfrm flipH="1">
              <a:off x="6003210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3"/>
            <p:cNvSpPr/>
            <p:nvPr/>
          </p:nvSpPr>
          <p:spPr>
            <a:xfrm flipH="1">
              <a:off x="5377025" y="361670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 flipH="1">
              <a:off x="7881763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 flipH="1">
              <a:off x="7255579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 flipH="1">
              <a:off x="6629394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3"/>
            <p:cNvSpPr/>
            <p:nvPr/>
          </p:nvSpPr>
          <p:spPr>
            <a:xfrm flipH="1">
              <a:off x="6003210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 flipH="1">
              <a:off x="5377025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6" name="Google Shape;276;p13"/>
            <p:cNvCxnSpPr/>
            <p:nvPr/>
          </p:nvCxnSpPr>
          <p:spPr>
            <a:xfrm rot="10800000">
              <a:off x="8520801" y="2394849"/>
              <a:ext cx="0" cy="13230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77" name="Google Shape;277;p13"/>
            <p:cNvSpPr/>
            <p:nvPr/>
          </p:nvSpPr>
          <p:spPr>
            <a:xfrm flipH="1">
              <a:off x="8492259" y="4228285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3"/>
            <p:cNvSpPr/>
            <p:nvPr/>
          </p:nvSpPr>
          <p:spPr>
            <a:xfrm flipH="1">
              <a:off x="7881763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3"/>
            <p:cNvSpPr/>
            <p:nvPr/>
          </p:nvSpPr>
          <p:spPr>
            <a:xfrm flipH="1">
              <a:off x="7255579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 flipH="1">
              <a:off x="6629394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3"/>
            <p:cNvSpPr/>
            <p:nvPr/>
          </p:nvSpPr>
          <p:spPr>
            <a:xfrm flipH="1">
              <a:off x="6003210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3"/>
            <p:cNvSpPr/>
            <p:nvPr/>
          </p:nvSpPr>
          <p:spPr>
            <a:xfrm flipH="1">
              <a:off x="5377025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3"/>
            <p:cNvSpPr/>
            <p:nvPr/>
          </p:nvSpPr>
          <p:spPr>
            <a:xfrm flipH="1">
              <a:off x="8492259" y="4839860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" name="Google Shape;284;p13"/>
          <p:cNvSpPr txBox="1"/>
          <p:nvPr>
            <p:ph idx="1" type="subTitle"/>
          </p:nvPr>
        </p:nvSpPr>
        <p:spPr>
          <a:xfrm>
            <a:off x="893249" y="1955700"/>
            <a:ext cx="4417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85" name="Google Shape;285;p13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6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>
  <p:cSld name="CUSTOM_17">
    <p:bg>
      <p:bgPr>
        <a:solidFill>
          <a:srgbClr val="FFFFF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FEFE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vered By Your Grace"/>
              <a:buNone/>
              <a:defRPr sz="28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●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○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■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●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○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■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●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utive Mono"/>
              <a:buChar char="○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Cutive Mono"/>
              <a:buChar char="■"/>
              <a:defRPr sz="1200">
                <a:solidFill>
                  <a:srgbClr val="434343"/>
                </a:solidFill>
                <a:latin typeface="Cutive Mono"/>
                <a:ea typeface="Cutive Mono"/>
                <a:cs typeface="Cutive Mono"/>
                <a:sym typeface="Cutive Mon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17.jpg"/><Relationship Id="rId5" Type="http://schemas.openxmlformats.org/officeDocument/2006/relationships/image" Target="../media/image16.jp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nationalgeographic.org/article/big-fish-history-whaling/" TargetMode="External"/><Relationship Id="rId4" Type="http://schemas.openxmlformats.org/officeDocument/2006/relationships/hyperlink" Target="https://www.whalefacts.org/history-of-whaling/" TargetMode="External"/><Relationship Id="rId9" Type="http://schemas.openxmlformats.org/officeDocument/2006/relationships/hyperlink" Target="https://www.thoughtco.com/products-produced-from-whales-1774070" TargetMode="External"/><Relationship Id="rId5" Type="http://schemas.openxmlformats.org/officeDocument/2006/relationships/hyperlink" Target="https://www.nationalgeographic.org/article/big-fish-history-whaling/" TargetMode="External"/><Relationship Id="rId6" Type="http://schemas.openxmlformats.org/officeDocument/2006/relationships/hyperlink" Target="https://acoustics.org/pressroom/httpdocs/155th/tyack.htm" TargetMode="External"/><Relationship Id="rId7" Type="http://schemas.openxmlformats.org/officeDocument/2006/relationships/hyperlink" Target="http://noaacontent.nroc.org/lesson13/l13la2.html" TargetMode="External"/><Relationship Id="rId8" Type="http://schemas.openxmlformats.org/officeDocument/2006/relationships/hyperlink" Target="http://www.britannica.com/place/Crozet-Island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tatic1.squarespace.com/static/554d7c56e4b00bd59f069a1c/t/5589c9d1e4b0ab14a05435f1/1435093457038/Benjamins+et+al+Lg+Whale+bycatch+poster_FINAL.pdf" TargetMode="External"/><Relationship Id="rId4" Type="http://schemas.openxmlformats.org/officeDocument/2006/relationships/hyperlink" Target="https://wwf.panda.org/discover/knowledge_hub/endangered_species/cetaceans/threats/oil_gas/" TargetMode="External"/><Relationship Id="rId5" Type="http://schemas.openxmlformats.org/officeDocument/2006/relationships/hyperlink" Target="https://www.worldwildlife.org/species/north-atlantic-right-whale" TargetMode="External"/><Relationship Id="rId6" Type="http://schemas.openxmlformats.org/officeDocument/2006/relationships/hyperlink" Target="http://newfoundlandlabradorwhales.net/entanglements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6"/>
          <p:cNvPicPr preferRelativeResize="0"/>
          <p:nvPr/>
        </p:nvPicPr>
        <p:blipFill rotWithShape="1">
          <a:blip r:embed="rId3">
            <a:alphaModFix/>
          </a:blip>
          <a:srcRect b="7475" l="0" r="0" t="0"/>
          <a:stretch/>
        </p:blipFill>
        <p:spPr>
          <a:xfrm>
            <a:off x="0" y="-491629"/>
            <a:ext cx="9144000" cy="564032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6"/>
          <p:cNvSpPr txBox="1"/>
          <p:nvPr>
            <p:ph type="ctrTitle"/>
          </p:nvPr>
        </p:nvSpPr>
        <p:spPr>
          <a:xfrm flipH="1">
            <a:off x="4855800" y="499093"/>
            <a:ext cx="4137600" cy="28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4900"/>
              <a:t>HOW HUMANS HAVE INFLUENCED:</a:t>
            </a:r>
            <a:endParaRPr sz="4900">
              <a:solidFill>
                <a:srgbClr val="FFFFFF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294" name="Google Shape;294;p16"/>
          <p:cNvSpPr txBox="1"/>
          <p:nvPr>
            <p:ph idx="1" type="subTitle"/>
          </p:nvPr>
        </p:nvSpPr>
        <p:spPr>
          <a:xfrm flipH="1">
            <a:off x="5034925" y="3371010"/>
            <a:ext cx="3372000" cy="4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/>
              <a:t>Whale Behavior</a:t>
            </a:r>
            <a:endParaRPr b="1" sz="2400"/>
          </a:p>
        </p:txBody>
      </p:sp>
      <p:cxnSp>
        <p:nvCxnSpPr>
          <p:cNvPr id="295" name="Google Shape;295;p16"/>
          <p:cNvCxnSpPr/>
          <p:nvPr/>
        </p:nvCxnSpPr>
        <p:spPr>
          <a:xfrm>
            <a:off x="4565700" y="1693450"/>
            <a:ext cx="12600" cy="20727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17"/>
          <p:cNvPicPr preferRelativeResize="0"/>
          <p:nvPr/>
        </p:nvPicPr>
        <p:blipFill rotWithShape="1">
          <a:blip r:embed="rId3">
            <a:alphaModFix/>
          </a:blip>
          <a:srcRect b="9608" l="12716" r="9931" t="0"/>
          <a:stretch/>
        </p:blipFill>
        <p:spPr>
          <a:xfrm>
            <a:off x="3989875" y="0"/>
            <a:ext cx="4237975" cy="32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7"/>
          <p:cNvSpPr txBox="1"/>
          <p:nvPr>
            <p:ph idx="1" type="subTitle"/>
          </p:nvPr>
        </p:nvSpPr>
        <p:spPr>
          <a:xfrm>
            <a:off x="530775" y="2601675"/>
            <a:ext cx="3214500" cy="15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s" sz="1300"/>
              <a:t>Aim to explore how human activity has impacted the behavior of whales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s" sz="1300"/>
              <a:t>Human activity has an impact on the </a:t>
            </a:r>
            <a:r>
              <a:rPr b="1" lang="es" sz="1300"/>
              <a:t>ocean</a:t>
            </a:r>
            <a:r>
              <a:rPr b="1" lang="es" sz="1300"/>
              <a:t> ecosystems and creatures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s" sz="1300"/>
              <a:t>E.g. hunting, sonar disruption, etc</a:t>
            </a:r>
            <a:endParaRPr b="1" sz="1300"/>
          </a:p>
        </p:txBody>
      </p:sp>
      <p:sp>
        <p:nvSpPr>
          <p:cNvPr id="302" name="Google Shape;302;p17"/>
          <p:cNvSpPr txBox="1"/>
          <p:nvPr>
            <p:ph type="ctrTitle"/>
          </p:nvPr>
        </p:nvSpPr>
        <p:spPr>
          <a:xfrm>
            <a:off x="34150" y="605275"/>
            <a:ext cx="4265700" cy="16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INTRODUCTION</a:t>
            </a:r>
            <a:endParaRPr/>
          </a:p>
        </p:txBody>
      </p:sp>
      <p:cxnSp>
        <p:nvCxnSpPr>
          <p:cNvPr id="303" name="Google Shape;303;p17"/>
          <p:cNvCxnSpPr/>
          <p:nvPr/>
        </p:nvCxnSpPr>
        <p:spPr>
          <a:xfrm>
            <a:off x="4571950" y="732850"/>
            <a:ext cx="0" cy="29490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/>
          <p:nvPr>
            <p:ph idx="1" type="subTitle"/>
          </p:nvPr>
        </p:nvSpPr>
        <p:spPr>
          <a:xfrm>
            <a:off x="6658125" y="1897977"/>
            <a:ext cx="2298300" cy="29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Global phenomenon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Hunted because of products fabricated with their bodies 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Destructive and violent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Became industry in 1600s, but dates back to 6000 B.C.E.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Over 300 000 whales killed from 1700s to 1800s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Modernized weapons caused numbers to increase</a:t>
            </a:r>
            <a:endParaRPr b="1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/>
              <a:t>IWC put in place to help control situation and protect animals</a:t>
            </a:r>
            <a:endParaRPr b="1"/>
          </a:p>
        </p:txBody>
      </p:sp>
      <p:grpSp>
        <p:nvGrpSpPr>
          <p:cNvPr id="309" name="Google Shape;309;p18"/>
          <p:cNvGrpSpPr/>
          <p:nvPr/>
        </p:nvGrpSpPr>
        <p:grpSpPr>
          <a:xfrm>
            <a:off x="430366" y="896401"/>
            <a:ext cx="5105250" cy="3350719"/>
            <a:chOff x="430366" y="896388"/>
            <a:chExt cx="5105250" cy="3350719"/>
          </a:xfrm>
        </p:grpSpPr>
        <p:sp>
          <p:nvSpPr>
            <p:cNvPr id="310" name="Google Shape;310;p18"/>
            <p:cNvSpPr/>
            <p:nvPr/>
          </p:nvSpPr>
          <p:spPr>
            <a:xfrm flipH="1">
              <a:off x="4621241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8"/>
            <p:cNvSpPr/>
            <p:nvPr/>
          </p:nvSpPr>
          <p:spPr>
            <a:xfrm flipH="1">
              <a:off x="3783066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8"/>
            <p:cNvSpPr/>
            <p:nvPr/>
          </p:nvSpPr>
          <p:spPr>
            <a:xfrm flipH="1">
              <a:off x="2944891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8"/>
            <p:cNvSpPr/>
            <p:nvPr/>
          </p:nvSpPr>
          <p:spPr>
            <a:xfrm flipH="1">
              <a:off x="2106716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8"/>
            <p:cNvSpPr/>
            <p:nvPr/>
          </p:nvSpPr>
          <p:spPr>
            <a:xfrm flipH="1">
              <a:off x="1268541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8"/>
            <p:cNvSpPr/>
            <p:nvPr/>
          </p:nvSpPr>
          <p:spPr>
            <a:xfrm flipH="1">
              <a:off x="430366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8"/>
            <p:cNvSpPr/>
            <p:nvPr/>
          </p:nvSpPr>
          <p:spPr>
            <a:xfrm flipH="1">
              <a:off x="3783066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8"/>
            <p:cNvSpPr/>
            <p:nvPr/>
          </p:nvSpPr>
          <p:spPr>
            <a:xfrm flipH="1">
              <a:off x="2944891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8"/>
            <p:cNvSpPr/>
            <p:nvPr/>
          </p:nvSpPr>
          <p:spPr>
            <a:xfrm flipH="1">
              <a:off x="2106716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8"/>
            <p:cNvSpPr/>
            <p:nvPr/>
          </p:nvSpPr>
          <p:spPr>
            <a:xfrm flipH="1">
              <a:off x="1268541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8"/>
            <p:cNvSpPr/>
            <p:nvPr/>
          </p:nvSpPr>
          <p:spPr>
            <a:xfrm flipH="1">
              <a:off x="430366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8"/>
            <p:cNvSpPr/>
            <p:nvPr/>
          </p:nvSpPr>
          <p:spPr>
            <a:xfrm flipH="1">
              <a:off x="3783066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8"/>
            <p:cNvSpPr/>
            <p:nvPr/>
          </p:nvSpPr>
          <p:spPr>
            <a:xfrm flipH="1">
              <a:off x="2944891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8"/>
            <p:cNvSpPr/>
            <p:nvPr/>
          </p:nvSpPr>
          <p:spPr>
            <a:xfrm flipH="1">
              <a:off x="2106716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8"/>
            <p:cNvSpPr/>
            <p:nvPr/>
          </p:nvSpPr>
          <p:spPr>
            <a:xfrm flipH="1">
              <a:off x="1268541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8"/>
            <p:cNvSpPr/>
            <p:nvPr/>
          </p:nvSpPr>
          <p:spPr>
            <a:xfrm flipH="1">
              <a:off x="430366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8"/>
            <p:cNvSpPr/>
            <p:nvPr/>
          </p:nvSpPr>
          <p:spPr>
            <a:xfrm flipH="1">
              <a:off x="3783066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 flipH="1">
              <a:off x="2106716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 flipH="1">
              <a:off x="1268541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8"/>
            <p:cNvSpPr/>
            <p:nvPr/>
          </p:nvSpPr>
          <p:spPr>
            <a:xfrm flipH="1">
              <a:off x="430366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8"/>
            <p:cNvSpPr/>
            <p:nvPr/>
          </p:nvSpPr>
          <p:spPr>
            <a:xfrm flipH="1">
              <a:off x="1268541" y="417090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 flipH="1">
              <a:off x="430366" y="417090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 flipH="1">
              <a:off x="4600241" y="417090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8"/>
            <p:cNvSpPr/>
            <p:nvPr/>
          </p:nvSpPr>
          <p:spPr>
            <a:xfrm flipH="1">
              <a:off x="2944891" y="335227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8"/>
            <p:cNvSpPr/>
            <p:nvPr/>
          </p:nvSpPr>
          <p:spPr>
            <a:xfrm flipH="1">
              <a:off x="3783066" y="417090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8"/>
            <p:cNvSpPr/>
            <p:nvPr/>
          </p:nvSpPr>
          <p:spPr>
            <a:xfrm flipH="1">
              <a:off x="2106716" y="417090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 flipH="1">
              <a:off x="2944891" y="417089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8"/>
            <p:cNvSpPr/>
            <p:nvPr/>
          </p:nvSpPr>
          <p:spPr>
            <a:xfrm flipH="1">
              <a:off x="4621241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8"/>
            <p:cNvSpPr/>
            <p:nvPr/>
          </p:nvSpPr>
          <p:spPr>
            <a:xfrm flipH="1">
              <a:off x="4621241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 flipH="1">
              <a:off x="4621241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 flipH="1">
              <a:off x="5459416" y="896388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 flipH="1">
              <a:off x="5438416" y="417090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8"/>
            <p:cNvSpPr/>
            <p:nvPr/>
          </p:nvSpPr>
          <p:spPr>
            <a:xfrm flipH="1">
              <a:off x="5459416" y="1715039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8"/>
            <p:cNvSpPr/>
            <p:nvPr/>
          </p:nvSpPr>
          <p:spPr>
            <a:xfrm flipH="1">
              <a:off x="5459416" y="2533660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8"/>
            <p:cNvSpPr/>
            <p:nvPr/>
          </p:nvSpPr>
          <p:spPr>
            <a:xfrm flipH="1">
              <a:off x="5459416" y="335228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45" name="Google Shape;345;p18"/>
          <p:cNvPicPr preferRelativeResize="0"/>
          <p:nvPr/>
        </p:nvPicPr>
        <p:blipFill rotWithShape="1">
          <a:blip r:embed="rId3">
            <a:alphaModFix/>
          </a:blip>
          <a:srcRect b="-18" l="0" r="0" t="7322"/>
          <a:stretch/>
        </p:blipFill>
        <p:spPr>
          <a:xfrm>
            <a:off x="0" y="606859"/>
            <a:ext cx="6483646" cy="3929792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8"/>
          <p:cNvSpPr txBox="1"/>
          <p:nvPr>
            <p:ph type="ctrTitle"/>
          </p:nvPr>
        </p:nvSpPr>
        <p:spPr>
          <a:xfrm>
            <a:off x="4459650" y="605275"/>
            <a:ext cx="3922500" cy="16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CC0000"/>
                </a:solidFill>
              </a:rPr>
              <a:t>WHALING &amp; ITS EFFECTS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THE CROZET ISLANDS</a:t>
            </a:r>
            <a:endParaRPr/>
          </a:p>
        </p:txBody>
      </p:sp>
      <p:sp>
        <p:nvSpPr>
          <p:cNvPr id="352" name="Google Shape;352;p19"/>
          <p:cNvSpPr txBox="1"/>
          <p:nvPr>
            <p:ph idx="4" type="subTitle"/>
          </p:nvPr>
        </p:nvSpPr>
        <p:spPr>
          <a:xfrm>
            <a:off x="4843650" y="1634800"/>
            <a:ext cx="3346500" cy="17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Illegal industry also discovered islands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Orcas formerly associated vessels with easy meals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Fisherman threw explosives into water to ward off animals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Changed the local pod’s perspective on humans/the unknown</a:t>
            </a:r>
            <a:endParaRPr b="1"/>
          </a:p>
        </p:txBody>
      </p:sp>
      <p:sp>
        <p:nvSpPr>
          <p:cNvPr id="353" name="Google Shape;353;p19"/>
          <p:cNvSpPr txBox="1"/>
          <p:nvPr>
            <p:ph idx="1" type="subTitle"/>
          </p:nvPr>
        </p:nvSpPr>
        <p:spPr>
          <a:xfrm>
            <a:off x="4609500" y="1062400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69B9B2"/>
                </a:solidFill>
              </a:rPr>
              <a:t>ILLEGAL FISHING</a:t>
            </a:r>
            <a:endParaRPr>
              <a:solidFill>
                <a:srgbClr val="69B9B2"/>
              </a:solidFill>
            </a:endParaRPr>
          </a:p>
        </p:txBody>
      </p:sp>
      <p:sp>
        <p:nvSpPr>
          <p:cNvPr id="354" name="Google Shape;354;p19"/>
          <p:cNvSpPr txBox="1"/>
          <p:nvPr>
            <p:ph idx="2" type="subTitle"/>
          </p:nvPr>
        </p:nvSpPr>
        <p:spPr>
          <a:xfrm>
            <a:off x="953750" y="1478600"/>
            <a:ext cx="3346500" cy="13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Scattering of small, </a:t>
            </a:r>
            <a:r>
              <a:rPr b="1" lang="es"/>
              <a:t>uninhabited</a:t>
            </a:r>
            <a:r>
              <a:rPr b="1" lang="es"/>
              <a:t> islands off </a:t>
            </a:r>
            <a:r>
              <a:rPr b="1" lang="es"/>
              <a:t>Antarctic</a:t>
            </a:r>
            <a:r>
              <a:rPr b="1" lang="es"/>
              <a:t> coast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Unaffected by humans for </a:t>
            </a:r>
            <a:r>
              <a:rPr b="1" lang="es"/>
              <a:t>thousands</a:t>
            </a:r>
            <a:r>
              <a:rPr b="1" lang="es"/>
              <a:t> of years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Fisherman discovered location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Orcas discovered they could eat out of the fishing nets/traps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355" name="Google Shape;355;p19"/>
          <p:cNvPicPr preferRelativeResize="0"/>
          <p:nvPr/>
        </p:nvPicPr>
        <p:blipFill rotWithShape="1">
          <a:blip r:embed="rId3">
            <a:alphaModFix/>
          </a:blip>
          <a:srcRect b="73163" l="0" r="0" t="0"/>
          <a:stretch/>
        </p:blipFill>
        <p:spPr>
          <a:xfrm flipH="1">
            <a:off x="852" y="3508375"/>
            <a:ext cx="9142298" cy="16351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6" name="Google Shape;356;p19"/>
          <p:cNvGrpSpPr/>
          <p:nvPr/>
        </p:nvGrpSpPr>
        <p:grpSpPr>
          <a:xfrm>
            <a:off x="489000" y="3685850"/>
            <a:ext cx="8166003" cy="1280180"/>
            <a:chOff x="321700" y="177487"/>
            <a:chExt cx="8166003" cy="1280180"/>
          </a:xfrm>
        </p:grpSpPr>
        <p:sp>
          <p:nvSpPr>
            <p:cNvPr id="357" name="Google Shape;357;p19"/>
            <p:cNvSpPr/>
            <p:nvPr/>
          </p:nvSpPr>
          <p:spPr>
            <a:xfrm flipH="1">
              <a:off x="2826438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9"/>
            <p:cNvSpPr/>
            <p:nvPr/>
          </p:nvSpPr>
          <p:spPr>
            <a:xfrm flipH="1">
              <a:off x="220025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9"/>
            <p:cNvSpPr/>
            <p:nvPr/>
          </p:nvSpPr>
          <p:spPr>
            <a:xfrm flipH="1">
              <a:off x="157406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9"/>
            <p:cNvSpPr/>
            <p:nvPr/>
          </p:nvSpPr>
          <p:spPr>
            <a:xfrm flipH="1">
              <a:off x="94788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9"/>
            <p:cNvSpPr/>
            <p:nvPr/>
          </p:nvSpPr>
          <p:spPr>
            <a:xfrm flipH="1">
              <a:off x="32170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9"/>
            <p:cNvSpPr/>
            <p:nvPr/>
          </p:nvSpPr>
          <p:spPr>
            <a:xfrm flipH="1">
              <a:off x="2826438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9"/>
            <p:cNvSpPr/>
            <p:nvPr/>
          </p:nvSpPr>
          <p:spPr>
            <a:xfrm flipH="1">
              <a:off x="220025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9"/>
            <p:cNvSpPr/>
            <p:nvPr/>
          </p:nvSpPr>
          <p:spPr>
            <a:xfrm flipH="1">
              <a:off x="157406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9"/>
            <p:cNvSpPr/>
            <p:nvPr/>
          </p:nvSpPr>
          <p:spPr>
            <a:xfrm flipH="1">
              <a:off x="94788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9"/>
            <p:cNvSpPr/>
            <p:nvPr/>
          </p:nvSpPr>
          <p:spPr>
            <a:xfrm flipH="1">
              <a:off x="32170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9"/>
            <p:cNvSpPr/>
            <p:nvPr/>
          </p:nvSpPr>
          <p:spPr>
            <a:xfrm flipH="1">
              <a:off x="220025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9"/>
            <p:cNvSpPr/>
            <p:nvPr/>
          </p:nvSpPr>
          <p:spPr>
            <a:xfrm flipH="1">
              <a:off x="157406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9"/>
            <p:cNvSpPr/>
            <p:nvPr/>
          </p:nvSpPr>
          <p:spPr>
            <a:xfrm flipH="1">
              <a:off x="94788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9"/>
            <p:cNvSpPr/>
            <p:nvPr/>
          </p:nvSpPr>
          <p:spPr>
            <a:xfrm flipH="1">
              <a:off x="32170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9"/>
            <p:cNvSpPr/>
            <p:nvPr/>
          </p:nvSpPr>
          <p:spPr>
            <a:xfrm flipH="1">
              <a:off x="343693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9"/>
            <p:cNvSpPr/>
            <p:nvPr/>
          </p:nvSpPr>
          <p:spPr>
            <a:xfrm flipH="1">
              <a:off x="5941663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 flipH="1">
              <a:off x="531547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 flipH="1">
              <a:off x="468929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 flipH="1">
              <a:off x="406311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 flipH="1">
              <a:off x="343692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 flipH="1">
              <a:off x="5941663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 flipH="1">
              <a:off x="531547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 flipH="1">
              <a:off x="468929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 flipH="1">
              <a:off x="406311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 flipH="1">
              <a:off x="343692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 flipH="1">
              <a:off x="531547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 flipH="1">
              <a:off x="468929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 flipH="1">
              <a:off x="406311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 flipH="1">
              <a:off x="343692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 flipH="1">
              <a:off x="843070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 flipH="1">
              <a:off x="780451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 flipH="1">
              <a:off x="717833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 flipH="1">
              <a:off x="655215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 flipH="1">
              <a:off x="843070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 flipH="1">
              <a:off x="780451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 flipH="1">
              <a:off x="717833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 flipH="1">
              <a:off x="655215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 flipH="1">
              <a:off x="843070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 flipH="1">
              <a:off x="780451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 flipH="1">
              <a:off x="717833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 flipH="1">
              <a:off x="655215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 flipH="1">
              <a:off x="2826438" y="14006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flipH="1">
              <a:off x="5941663" y="14006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"/>
          <p:cNvSpPr txBox="1"/>
          <p:nvPr>
            <p:ph idx="1" type="subTitle"/>
          </p:nvPr>
        </p:nvSpPr>
        <p:spPr>
          <a:xfrm>
            <a:off x="893250" y="1437550"/>
            <a:ext cx="4417200" cy="29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30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Bad visibility underwater therefore whales </a:t>
            </a:r>
            <a:r>
              <a:rPr b="1" lang="es" sz="1100"/>
              <a:t>communicate through echolocation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Each pod has unique ways of communicating (meaning they all have different languages and dialects)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Studies show oceanic noise pollution can cause behavioral changes, hearing damage and even death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Loud noise reduces range of communication (can inhibit activities such as feeding and finding mates and young)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Have to compromise for new noise by singing louder or avoiding habitats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Study conducted shows that manmade sounds (e.g. sonar) caused response that led to mass whale strandings</a:t>
            </a:r>
            <a:endParaRPr b="1" sz="1100"/>
          </a:p>
        </p:txBody>
      </p:sp>
      <p:sp>
        <p:nvSpPr>
          <p:cNvPr id="405" name="Google Shape;405;p20"/>
          <p:cNvSpPr txBox="1"/>
          <p:nvPr>
            <p:ph type="ctrTitle"/>
          </p:nvPr>
        </p:nvSpPr>
        <p:spPr>
          <a:xfrm>
            <a:off x="1569325" y="5290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NOISE POLLUTION</a:t>
            </a:r>
            <a:endParaRPr/>
          </a:p>
        </p:txBody>
      </p:sp>
      <p:pic>
        <p:nvPicPr>
          <p:cNvPr id="406" name="Google Shape;4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050" y="2164764"/>
            <a:ext cx="2738951" cy="154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1"/>
          <p:cNvPicPr preferRelativeResize="0"/>
          <p:nvPr/>
        </p:nvPicPr>
        <p:blipFill rotWithShape="1">
          <a:blip r:embed="rId3">
            <a:alphaModFix/>
          </a:blip>
          <a:srcRect b="0" l="18423" r="4135" t="0"/>
          <a:stretch/>
        </p:blipFill>
        <p:spPr>
          <a:xfrm>
            <a:off x="2249000" y="582160"/>
            <a:ext cx="4645999" cy="397919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1"/>
          <p:cNvSpPr txBox="1"/>
          <p:nvPr>
            <p:ph idx="1" type="subTitle"/>
          </p:nvPr>
        </p:nvSpPr>
        <p:spPr>
          <a:xfrm>
            <a:off x="568700" y="3824725"/>
            <a:ext cx="2599800" cy="8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100"/>
              <a:t>Causes of endangerment: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Entanglement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Ship collisions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Shipping traffic</a:t>
            </a:r>
            <a:endParaRPr b="1" sz="1100"/>
          </a:p>
        </p:txBody>
      </p:sp>
      <p:sp>
        <p:nvSpPr>
          <p:cNvPr id="413" name="Google Shape;413;p21"/>
          <p:cNvSpPr txBox="1"/>
          <p:nvPr>
            <p:ph idx="2" type="subTitle"/>
          </p:nvPr>
        </p:nvSpPr>
        <p:spPr>
          <a:xfrm>
            <a:off x="191800" y="1470250"/>
            <a:ext cx="3105300" cy="13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One of more endangered species of large whale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Only 300-350 individuals left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Populations decimated by over-exploitation</a:t>
            </a:r>
            <a:endParaRPr b="1" sz="1100"/>
          </a:p>
          <a:p>
            <a:pPr indent="-298450" lvl="0" marL="457200" rtl="0" algn="r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No signs of population recovery since 1930s</a:t>
            </a:r>
            <a:endParaRPr b="1" sz="1100"/>
          </a:p>
        </p:txBody>
      </p:sp>
      <p:sp>
        <p:nvSpPr>
          <p:cNvPr id="414" name="Google Shape;414;p21"/>
          <p:cNvSpPr txBox="1"/>
          <p:nvPr>
            <p:ph idx="3" type="subTitle"/>
          </p:nvPr>
        </p:nvSpPr>
        <p:spPr>
          <a:xfrm>
            <a:off x="5975550" y="2787225"/>
            <a:ext cx="2795100" cy="16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2012 study on ship noise shows effect on communication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Communication</a:t>
            </a:r>
            <a:r>
              <a:rPr b="1" lang="es" sz="1100"/>
              <a:t> influences</a:t>
            </a:r>
            <a:endParaRPr b="1"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 sz="1100"/>
              <a:t>Search for food</a:t>
            </a:r>
            <a:endParaRPr b="1"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 sz="1100"/>
              <a:t>Search for mates</a:t>
            </a:r>
            <a:endParaRPr b="1"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 sz="1100"/>
              <a:t>Navigation</a:t>
            </a:r>
            <a:endParaRPr b="1"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 sz="1100"/>
              <a:t>Predator avoidance</a:t>
            </a:r>
            <a:endParaRPr b="1"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 sz="1100"/>
              <a:t>Raising young</a:t>
            </a:r>
            <a:endParaRPr b="1" sz="1100"/>
          </a:p>
        </p:txBody>
      </p:sp>
      <p:sp>
        <p:nvSpPr>
          <p:cNvPr id="415" name="Google Shape;415;p21"/>
          <p:cNvSpPr txBox="1"/>
          <p:nvPr>
            <p:ph idx="4" type="subTitle"/>
          </p:nvPr>
        </p:nvSpPr>
        <p:spPr>
          <a:xfrm>
            <a:off x="5975551" y="1626550"/>
            <a:ext cx="22983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 sz="1100"/>
              <a:t>Now only found along East </a:t>
            </a:r>
            <a:r>
              <a:rPr b="1" lang="es" sz="1100"/>
              <a:t>coast</a:t>
            </a:r>
            <a:r>
              <a:rPr b="1" lang="es" sz="1100"/>
              <a:t> of North America</a:t>
            </a:r>
            <a:endParaRPr b="1" sz="1100"/>
          </a:p>
        </p:txBody>
      </p:sp>
      <p:sp>
        <p:nvSpPr>
          <p:cNvPr id="416" name="Google Shape;416;p21"/>
          <p:cNvSpPr txBox="1"/>
          <p:nvPr>
            <p:ph type="ctrTitle"/>
          </p:nvPr>
        </p:nvSpPr>
        <p:spPr>
          <a:xfrm>
            <a:off x="1569300" y="2774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RIGHT WHALES</a:t>
            </a:r>
            <a:endParaRPr/>
          </a:p>
        </p:txBody>
      </p:sp>
      <p:sp>
        <p:nvSpPr>
          <p:cNvPr id="417" name="Google Shape;417;p21"/>
          <p:cNvSpPr txBox="1"/>
          <p:nvPr/>
        </p:nvSpPr>
        <p:spPr>
          <a:xfrm>
            <a:off x="7001225" y="176925"/>
            <a:ext cx="2034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Cutive Mono"/>
                <a:ea typeface="Cutive Mono"/>
                <a:cs typeface="Cutive Mono"/>
                <a:sym typeface="Cutive Mono"/>
              </a:rPr>
              <a:t>Fun fact: this type </a:t>
            </a:r>
            <a:r>
              <a:rPr b="1" lang="es" sz="1000">
                <a:latin typeface="Cutive Mono"/>
                <a:ea typeface="Cutive Mono"/>
                <a:cs typeface="Cutive Mono"/>
                <a:sym typeface="Cutive Mono"/>
              </a:rPr>
              <a:t>of</a:t>
            </a:r>
            <a:r>
              <a:rPr b="1" lang="es" sz="1000">
                <a:latin typeface="Cutive Mono"/>
                <a:ea typeface="Cutive Mono"/>
                <a:cs typeface="Cutive Mono"/>
                <a:sym typeface="Cutive Mono"/>
              </a:rPr>
              <a:t> whale was named because it was the “right” whale to hunt</a:t>
            </a:r>
            <a:endParaRPr b="1" sz="1000">
              <a:latin typeface="Cutive Mono"/>
              <a:ea typeface="Cutive Mono"/>
              <a:cs typeface="Cutive Mono"/>
              <a:sym typeface="Cutive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2"/>
          <p:cNvSpPr txBox="1"/>
          <p:nvPr>
            <p:ph idx="1" type="subTitle"/>
          </p:nvPr>
        </p:nvSpPr>
        <p:spPr>
          <a:xfrm>
            <a:off x="837125" y="1309075"/>
            <a:ext cx="3497700" cy="14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When whales get caught in fishing gear (typically larger mammals)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Dragging it around causes pain and affects </a:t>
            </a:r>
            <a:r>
              <a:rPr b="1" lang="es"/>
              <a:t>foraging</a:t>
            </a:r>
            <a:r>
              <a:rPr b="1" lang="es"/>
              <a:t> abilities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Can get caught in mouth and affect feeding abilities (prevent consumption of food) or drowning (can’t surface for air)</a:t>
            </a:r>
            <a:endParaRPr b="1"/>
          </a:p>
        </p:txBody>
      </p:sp>
      <p:sp>
        <p:nvSpPr>
          <p:cNvPr id="423" name="Google Shape;423;p22"/>
          <p:cNvSpPr txBox="1"/>
          <p:nvPr>
            <p:ph idx="1" type="subTitle"/>
          </p:nvPr>
        </p:nvSpPr>
        <p:spPr>
          <a:xfrm>
            <a:off x="4856625" y="1309075"/>
            <a:ext cx="2511000" cy="3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600">
                <a:solidFill>
                  <a:srgbClr val="69B9B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NEWFOUNDLAND &amp; LABRADOR</a:t>
            </a:r>
            <a:endParaRPr b="1" sz="1600">
              <a:solidFill>
                <a:srgbClr val="69B9B2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69B9B2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424" name="Google Shape;424;p22"/>
          <p:cNvSpPr txBox="1"/>
          <p:nvPr>
            <p:ph type="ctrTitle"/>
          </p:nvPr>
        </p:nvSpPr>
        <p:spPr>
          <a:xfrm>
            <a:off x="1569300" y="459175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ENTANGLEMENTS</a:t>
            </a:r>
            <a:r>
              <a:rPr lang="es"/>
              <a:t> (FISHING GEAR)</a:t>
            </a:r>
            <a:endParaRPr/>
          </a:p>
        </p:txBody>
      </p:sp>
      <p:pic>
        <p:nvPicPr>
          <p:cNvPr id="425" name="Google Shape;425;p22"/>
          <p:cNvPicPr preferRelativeResize="0"/>
          <p:nvPr/>
        </p:nvPicPr>
        <p:blipFill rotWithShape="1">
          <a:blip r:embed="rId3">
            <a:alphaModFix/>
          </a:blip>
          <a:srcRect b="0" l="15935" r="15935" t="0"/>
          <a:stretch/>
        </p:blipFill>
        <p:spPr>
          <a:xfrm>
            <a:off x="3576275" y="3039825"/>
            <a:ext cx="1800827" cy="14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2"/>
          <p:cNvPicPr preferRelativeResize="0"/>
          <p:nvPr/>
        </p:nvPicPr>
        <p:blipFill rotWithShape="1">
          <a:blip r:embed="rId4">
            <a:alphaModFix/>
          </a:blip>
          <a:srcRect b="8711" l="0" r="0" t="8711"/>
          <a:stretch/>
        </p:blipFill>
        <p:spPr>
          <a:xfrm>
            <a:off x="5852575" y="3039825"/>
            <a:ext cx="1800827" cy="14870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7" name="Google Shape;427;p22"/>
          <p:cNvGrpSpPr/>
          <p:nvPr/>
        </p:nvGrpSpPr>
        <p:grpSpPr>
          <a:xfrm>
            <a:off x="7464359" y="316525"/>
            <a:ext cx="1329141" cy="709281"/>
            <a:chOff x="7464359" y="316525"/>
            <a:chExt cx="1329141" cy="709281"/>
          </a:xfrm>
        </p:grpSpPr>
        <p:sp>
          <p:nvSpPr>
            <p:cNvPr id="428" name="Google Shape;428;p22"/>
            <p:cNvSpPr/>
            <p:nvPr/>
          </p:nvSpPr>
          <p:spPr>
            <a:xfrm flipH="1" rot="5400000">
              <a:off x="8734392" y="966697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2"/>
            <p:cNvSpPr/>
            <p:nvPr/>
          </p:nvSpPr>
          <p:spPr>
            <a:xfrm flipH="1" rot="5400000">
              <a:off x="8734392" y="316525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2"/>
            <p:cNvSpPr/>
            <p:nvPr/>
          </p:nvSpPr>
          <p:spPr>
            <a:xfrm flipH="1" rot="5400000">
              <a:off x="8099364" y="966697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2"/>
            <p:cNvSpPr/>
            <p:nvPr/>
          </p:nvSpPr>
          <p:spPr>
            <a:xfrm flipH="1" rot="5400000">
              <a:off x="8099364" y="316525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2"/>
            <p:cNvSpPr/>
            <p:nvPr/>
          </p:nvSpPr>
          <p:spPr>
            <a:xfrm flipH="1" rot="5400000">
              <a:off x="7464359" y="966697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2"/>
            <p:cNvSpPr/>
            <p:nvPr/>
          </p:nvSpPr>
          <p:spPr>
            <a:xfrm flipH="1" rot="5400000">
              <a:off x="7464359" y="316525"/>
              <a:ext cx="59108" cy="59108"/>
            </a:xfrm>
            <a:prstGeom prst="mathPlus">
              <a:avLst>
                <a:gd fmla="val 23520" name="adj1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34" name="Google Shape;434;p22"/>
          <p:cNvPicPr preferRelativeResize="0"/>
          <p:nvPr/>
        </p:nvPicPr>
        <p:blipFill rotWithShape="1">
          <a:blip r:embed="rId5">
            <a:alphaModFix/>
          </a:blip>
          <a:srcRect b="20706" l="0" r="29042" t="20700"/>
          <a:stretch/>
        </p:blipFill>
        <p:spPr>
          <a:xfrm flipH="1">
            <a:off x="1299975" y="3039825"/>
            <a:ext cx="1800827" cy="148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2"/>
          <p:cNvPicPr preferRelativeResize="0"/>
          <p:nvPr/>
        </p:nvPicPr>
        <p:blipFill rotWithShape="1">
          <a:blip r:embed="rId6">
            <a:alphaModFix/>
          </a:blip>
          <a:srcRect b="0" l="37351" r="0" t="0"/>
          <a:stretch/>
        </p:blipFill>
        <p:spPr>
          <a:xfrm>
            <a:off x="1299976" y="3039825"/>
            <a:ext cx="1800825" cy="14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2"/>
          <p:cNvPicPr preferRelativeResize="0"/>
          <p:nvPr/>
        </p:nvPicPr>
        <p:blipFill rotWithShape="1">
          <a:blip r:embed="rId7">
            <a:alphaModFix/>
          </a:blip>
          <a:srcRect b="0" l="0" r="12755" t="0"/>
          <a:stretch/>
        </p:blipFill>
        <p:spPr>
          <a:xfrm>
            <a:off x="5852575" y="3039963"/>
            <a:ext cx="1800825" cy="14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2"/>
          <p:cNvPicPr preferRelativeResize="0"/>
          <p:nvPr/>
        </p:nvPicPr>
        <p:blipFill rotWithShape="1">
          <a:blip r:embed="rId8">
            <a:alphaModFix/>
          </a:blip>
          <a:srcRect b="7063" l="6055" r="5923" t="0"/>
          <a:stretch/>
        </p:blipFill>
        <p:spPr>
          <a:xfrm>
            <a:off x="3536625" y="3039975"/>
            <a:ext cx="1880125" cy="14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2"/>
          <p:cNvSpPr txBox="1"/>
          <p:nvPr>
            <p:ph idx="1" type="subTitle"/>
          </p:nvPr>
        </p:nvSpPr>
        <p:spPr>
          <a:xfrm>
            <a:off x="4856625" y="1648975"/>
            <a:ext cx="3295500" cy="12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Over 1000 humpbacks found entangled around NL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Entanglements occuring farther into open water due to cod moratorium (people now fishing for snow crab)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23"/>
          <p:cNvPicPr preferRelativeResize="0"/>
          <p:nvPr/>
        </p:nvPicPr>
        <p:blipFill rotWithShape="1">
          <a:blip r:embed="rId3">
            <a:alphaModFix/>
          </a:blip>
          <a:srcRect b="42604" l="0" r="0" t="7083"/>
          <a:stretch/>
        </p:blipFill>
        <p:spPr>
          <a:xfrm>
            <a:off x="0" y="-1"/>
            <a:ext cx="9144000" cy="19120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4" name="Google Shape;444;p23"/>
          <p:cNvGrpSpPr/>
          <p:nvPr/>
        </p:nvGrpSpPr>
        <p:grpSpPr>
          <a:xfrm>
            <a:off x="489000" y="269387"/>
            <a:ext cx="8166003" cy="1280180"/>
            <a:chOff x="321700" y="177487"/>
            <a:chExt cx="8166003" cy="1280180"/>
          </a:xfrm>
        </p:grpSpPr>
        <p:sp>
          <p:nvSpPr>
            <p:cNvPr id="445" name="Google Shape;445;p23"/>
            <p:cNvSpPr/>
            <p:nvPr/>
          </p:nvSpPr>
          <p:spPr>
            <a:xfrm flipH="1">
              <a:off x="2826438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3"/>
            <p:cNvSpPr/>
            <p:nvPr/>
          </p:nvSpPr>
          <p:spPr>
            <a:xfrm flipH="1">
              <a:off x="220025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3"/>
            <p:cNvSpPr/>
            <p:nvPr/>
          </p:nvSpPr>
          <p:spPr>
            <a:xfrm flipH="1">
              <a:off x="157406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3"/>
            <p:cNvSpPr/>
            <p:nvPr/>
          </p:nvSpPr>
          <p:spPr>
            <a:xfrm flipH="1">
              <a:off x="94788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3"/>
            <p:cNvSpPr/>
            <p:nvPr/>
          </p:nvSpPr>
          <p:spPr>
            <a:xfrm flipH="1">
              <a:off x="32170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3"/>
            <p:cNvSpPr/>
            <p:nvPr/>
          </p:nvSpPr>
          <p:spPr>
            <a:xfrm flipH="1">
              <a:off x="2826438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3"/>
            <p:cNvSpPr/>
            <p:nvPr/>
          </p:nvSpPr>
          <p:spPr>
            <a:xfrm flipH="1">
              <a:off x="220025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3"/>
            <p:cNvSpPr/>
            <p:nvPr/>
          </p:nvSpPr>
          <p:spPr>
            <a:xfrm flipH="1">
              <a:off x="157406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3"/>
            <p:cNvSpPr/>
            <p:nvPr/>
          </p:nvSpPr>
          <p:spPr>
            <a:xfrm flipH="1">
              <a:off x="94788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3"/>
            <p:cNvSpPr/>
            <p:nvPr/>
          </p:nvSpPr>
          <p:spPr>
            <a:xfrm flipH="1">
              <a:off x="32170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3"/>
            <p:cNvSpPr/>
            <p:nvPr/>
          </p:nvSpPr>
          <p:spPr>
            <a:xfrm flipH="1">
              <a:off x="220025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3"/>
            <p:cNvSpPr/>
            <p:nvPr/>
          </p:nvSpPr>
          <p:spPr>
            <a:xfrm flipH="1">
              <a:off x="157406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3"/>
            <p:cNvSpPr/>
            <p:nvPr/>
          </p:nvSpPr>
          <p:spPr>
            <a:xfrm flipH="1">
              <a:off x="94788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3"/>
            <p:cNvSpPr/>
            <p:nvPr/>
          </p:nvSpPr>
          <p:spPr>
            <a:xfrm flipH="1">
              <a:off x="32170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3"/>
            <p:cNvSpPr/>
            <p:nvPr/>
          </p:nvSpPr>
          <p:spPr>
            <a:xfrm flipH="1">
              <a:off x="343693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3"/>
            <p:cNvSpPr/>
            <p:nvPr/>
          </p:nvSpPr>
          <p:spPr>
            <a:xfrm flipH="1">
              <a:off x="5941663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 flipH="1">
              <a:off x="531547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 flipH="1">
              <a:off x="468929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 flipH="1">
              <a:off x="406311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flipH="1">
              <a:off x="343692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 flipH="1">
              <a:off x="5941663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3"/>
            <p:cNvSpPr/>
            <p:nvPr/>
          </p:nvSpPr>
          <p:spPr>
            <a:xfrm flipH="1">
              <a:off x="531547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3"/>
            <p:cNvSpPr/>
            <p:nvPr/>
          </p:nvSpPr>
          <p:spPr>
            <a:xfrm flipH="1">
              <a:off x="468929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3"/>
            <p:cNvSpPr/>
            <p:nvPr/>
          </p:nvSpPr>
          <p:spPr>
            <a:xfrm flipH="1">
              <a:off x="406311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3"/>
            <p:cNvSpPr/>
            <p:nvPr/>
          </p:nvSpPr>
          <p:spPr>
            <a:xfrm flipH="1">
              <a:off x="343692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3"/>
            <p:cNvSpPr/>
            <p:nvPr/>
          </p:nvSpPr>
          <p:spPr>
            <a:xfrm flipH="1">
              <a:off x="531547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3"/>
            <p:cNvSpPr/>
            <p:nvPr/>
          </p:nvSpPr>
          <p:spPr>
            <a:xfrm flipH="1">
              <a:off x="468929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3"/>
            <p:cNvSpPr/>
            <p:nvPr/>
          </p:nvSpPr>
          <p:spPr>
            <a:xfrm flipH="1">
              <a:off x="406311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 flipH="1">
              <a:off x="343692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 flipH="1">
              <a:off x="8430704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3"/>
            <p:cNvSpPr/>
            <p:nvPr/>
          </p:nvSpPr>
          <p:spPr>
            <a:xfrm flipH="1">
              <a:off x="7804519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3"/>
            <p:cNvSpPr/>
            <p:nvPr/>
          </p:nvSpPr>
          <p:spPr>
            <a:xfrm flipH="1">
              <a:off x="7178335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3"/>
            <p:cNvSpPr/>
            <p:nvPr/>
          </p:nvSpPr>
          <p:spPr>
            <a:xfrm flipH="1">
              <a:off x="6552150" y="17748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3"/>
            <p:cNvSpPr/>
            <p:nvPr/>
          </p:nvSpPr>
          <p:spPr>
            <a:xfrm flipH="1">
              <a:off x="8430704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3"/>
            <p:cNvSpPr/>
            <p:nvPr/>
          </p:nvSpPr>
          <p:spPr>
            <a:xfrm flipH="1">
              <a:off x="7804519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3"/>
            <p:cNvSpPr/>
            <p:nvPr/>
          </p:nvSpPr>
          <p:spPr>
            <a:xfrm flipH="1">
              <a:off x="7178335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3"/>
            <p:cNvSpPr/>
            <p:nvPr/>
          </p:nvSpPr>
          <p:spPr>
            <a:xfrm flipH="1">
              <a:off x="6552150" y="7890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3"/>
            <p:cNvSpPr/>
            <p:nvPr/>
          </p:nvSpPr>
          <p:spPr>
            <a:xfrm flipH="1">
              <a:off x="8430704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3"/>
            <p:cNvSpPr/>
            <p:nvPr/>
          </p:nvSpPr>
          <p:spPr>
            <a:xfrm flipH="1">
              <a:off x="7804519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3"/>
            <p:cNvSpPr/>
            <p:nvPr/>
          </p:nvSpPr>
          <p:spPr>
            <a:xfrm flipH="1">
              <a:off x="7178335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3"/>
            <p:cNvSpPr/>
            <p:nvPr/>
          </p:nvSpPr>
          <p:spPr>
            <a:xfrm flipH="1">
              <a:off x="6552150" y="140064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3"/>
            <p:cNvSpPr/>
            <p:nvPr/>
          </p:nvSpPr>
          <p:spPr>
            <a:xfrm flipH="1">
              <a:off x="2826438" y="14006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3"/>
            <p:cNvSpPr/>
            <p:nvPr/>
          </p:nvSpPr>
          <p:spPr>
            <a:xfrm flipH="1">
              <a:off x="5941663" y="1400667"/>
              <a:ext cx="57000" cy="570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8" name="Google Shape;488;p23"/>
          <p:cNvSpPr txBox="1"/>
          <p:nvPr>
            <p:ph type="ctrTitle"/>
          </p:nvPr>
        </p:nvSpPr>
        <p:spPr>
          <a:xfrm>
            <a:off x="1569300" y="575638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SEISMIC</a:t>
            </a:r>
            <a:r>
              <a:rPr lang="es"/>
              <a:t> EXPLORATION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9" name="Google Shape;489;p23"/>
          <p:cNvSpPr txBox="1"/>
          <p:nvPr>
            <p:ph idx="1" type="subTitle"/>
          </p:nvPr>
        </p:nvSpPr>
        <p:spPr>
          <a:xfrm>
            <a:off x="4831025" y="2046300"/>
            <a:ext cx="3814800" cy="57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69B9B2"/>
                </a:solidFill>
              </a:rPr>
              <a:t>SURVEYS</a:t>
            </a:r>
            <a:endParaRPr>
              <a:solidFill>
                <a:srgbClr val="69B9B2"/>
              </a:solidFill>
            </a:endParaRPr>
          </a:p>
        </p:txBody>
      </p:sp>
      <p:sp>
        <p:nvSpPr>
          <p:cNvPr id="490" name="Google Shape;490;p23"/>
          <p:cNvSpPr txBox="1"/>
          <p:nvPr>
            <p:ph idx="2" type="subTitle"/>
          </p:nvPr>
        </p:nvSpPr>
        <p:spPr>
          <a:xfrm>
            <a:off x="489000" y="2783100"/>
            <a:ext cx="3814800" cy="17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Pollutants and toxins from oil related activities pose health risk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Poses 3 main threats to cetaceans: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/>
              <a:t>Habitat loss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/>
              <a:t>Hearing loss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s"/>
              <a:t>Pollution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s"/>
              <a:t>Can disturb feeding, resting and breeding</a:t>
            </a:r>
            <a:endParaRPr b="1"/>
          </a:p>
        </p:txBody>
      </p:sp>
      <p:sp>
        <p:nvSpPr>
          <p:cNvPr id="491" name="Google Shape;491;p23"/>
          <p:cNvSpPr txBox="1"/>
          <p:nvPr>
            <p:ph idx="4" type="subTitle"/>
          </p:nvPr>
        </p:nvSpPr>
        <p:spPr>
          <a:xfrm>
            <a:off x="4831025" y="2618700"/>
            <a:ext cx="4015200" cy="20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 sz="1000"/>
              <a:t>B</a:t>
            </a:r>
            <a:r>
              <a:rPr b="1" lang="es" sz="1000"/>
              <a:t>lasts equivalent to dynamite going off in your home every 10 seconds for days</a:t>
            </a:r>
            <a:endParaRPr b="1"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 sz="1000"/>
              <a:t>Can have impacts on hearing</a:t>
            </a:r>
            <a:endParaRPr b="1"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 sz="1000"/>
              <a:t>Study shows surveys off Sakhalin (Russia) have kicked grey whales out of primary feeding habitat</a:t>
            </a:r>
            <a:endParaRPr b="1"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 sz="1000"/>
              <a:t>In 1992, humpbacks off the coast of NL found with damaged hearing structures because of underwater blasting used for building oil installations</a:t>
            </a:r>
            <a:endParaRPr b="1"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b="1" lang="es" sz="1000"/>
              <a:t>Whales off coast of Alaska also found with hearing damage after seismic testing</a:t>
            </a:r>
            <a:endParaRPr b="1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24"/>
          <p:cNvPicPr preferRelativeResize="0"/>
          <p:nvPr/>
        </p:nvPicPr>
        <p:blipFill rotWithShape="1">
          <a:blip r:embed="rId4">
            <a:alphaModFix/>
          </a:blip>
          <a:srcRect b="4725" l="0" r="0" t="10283"/>
          <a:stretch/>
        </p:blipFill>
        <p:spPr>
          <a:xfrm>
            <a:off x="0" y="-16950"/>
            <a:ext cx="9144000" cy="5177411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4"/>
          <p:cNvSpPr/>
          <p:nvPr/>
        </p:nvSpPr>
        <p:spPr>
          <a:xfrm>
            <a:off x="2862675" y="255275"/>
            <a:ext cx="3172500" cy="1704600"/>
          </a:xfrm>
          <a:prstGeom prst="ellipse">
            <a:avLst/>
          </a:prstGeom>
          <a:gradFill>
            <a:gsLst>
              <a:gs pos="0">
                <a:srgbClr val="69B9B2">
                  <a:alpha val="49019"/>
                </a:srgbClr>
              </a:gs>
              <a:gs pos="62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4"/>
          <p:cNvSpPr txBox="1"/>
          <p:nvPr>
            <p:ph idx="1" type="subTitle"/>
          </p:nvPr>
        </p:nvSpPr>
        <p:spPr>
          <a:xfrm>
            <a:off x="529750" y="3220050"/>
            <a:ext cx="2601300" cy="17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In NL, Humpbacks come to feed for a short season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Any interaction that disrupts feeding will cause avoidance of productive feeding areas (e.g. Witless Bay)</a:t>
            </a:r>
            <a:endParaRPr/>
          </a:p>
        </p:txBody>
      </p:sp>
      <p:sp>
        <p:nvSpPr>
          <p:cNvPr id="499" name="Google Shape;499;p24"/>
          <p:cNvSpPr txBox="1"/>
          <p:nvPr>
            <p:ph idx="2" type="subTitle"/>
          </p:nvPr>
        </p:nvSpPr>
        <p:spPr>
          <a:xfrm>
            <a:off x="3363700" y="3220050"/>
            <a:ext cx="2416500" cy="15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Increased number of recreational boaters bothering whales has led to increased number of collisions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Increased number of jet skiers harassing whales</a:t>
            </a:r>
            <a:endParaRPr/>
          </a:p>
        </p:txBody>
      </p:sp>
      <p:sp>
        <p:nvSpPr>
          <p:cNvPr id="500" name="Google Shape;500;p24"/>
          <p:cNvSpPr txBox="1"/>
          <p:nvPr>
            <p:ph idx="3" type="subTitle"/>
          </p:nvPr>
        </p:nvSpPr>
        <p:spPr>
          <a:xfrm>
            <a:off x="81940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GENERAL INFO</a:t>
            </a:r>
            <a:endParaRPr/>
          </a:p>
        </p:txBody>
      </p:sp>
      <p:sp>
        <p:nvSpPr>
          <p:cNvPr id="501" name="Google Shape;501;p24"/>
          <p:cNvSpPr txBox="1"/>
          <p:nvPr>
            <p:ph idx="4" type="subTitle"/>
          </p:nvPr>
        </p:nvSpPr>
        <p:spPr>
          <a:xfrm>
            <a:off x="364940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RECREATION</a:t>
            </a:r>
            <a:endParaRPr/>
          </a:p>
        </p:txBody>
      </p:sp>
      <p:sp>
        <p:nvSpPr>
          <p:cNvPr id="502" name="Google Shape;502;p24"/>
          <p:cNvSpPr txBox="1"/>
          <p:nvPr>
            <p:ph idx="5" type="subTitle"/>
          </p:nvPr>
        </p:nvSpPr>
        <p:spPr>
          <a:xfrm>
            <a:off x="6012850" y="3194700"/>
            <a:ext cx="2601300" cy="15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Even researchers have been known to bother creatures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Trying to get too close for photographs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Taking samples with weapons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/>
              <a:t>Attaching satellites</a:t>
            </a:r>
            <a:endParaRPr/>
          </a:p>
        </p:txBody>
      </p:sp>
      <p:sp>
        <p:nvSpPr>
          <p:cNvPr id="503" name="Google Shape;503;p24"/>
          <p:cNvSpPr txBox="1"/>
          <p:nvPr>
            <p:ph idx="6" type="subTitle"/>
          </p:nvPr>
        </p:nvSpPr>
        <p:spPr>
          <a:xfrm>
            <a:off x="6302503" y="3036213"/>
            <a:ext cx="2022000" cy="27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RESEARCH</a:t>
            </a:r>
            <a:endParaRPr/>
          </a:p>
        </p:txBody>
      </p:sp>
      <p:sp>
        <p:nvSpPr>
          <p:cNvPr id="504" name="Google Shape;504;p24"/>
          <p:cNvSpPr txBox="1"/>
          <p:nvPr>
            <p:ph type="ctrTitle"/>
          </p:nvPr>
        </p:nvSpPr>
        <p:spPr>
          <a:xfrm>
            <a:off x="2400000" y="541725"/>
            <a:ext cx="43440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WHALE WATCHING IN NL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5"/>
          <p:cNvSpPr txBox="1"/>
          <p:nvPr>
            <p:ph idx="1" type="subTitle"/>
          </p:nvPr>
        </p:nvSpPr>
        <p:spPr>
          <a:xfrm>
            <a:off x="2024775" y="2108725"/>
            <a:ext cx="2216700" cy="24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b="1" lang="es" sz="1200"/>
              <a:t>Humans affect ocean much more than just through pollution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s" sz="1200"/>
              <a:t>I</a:t>
            </a:r>
            <a:r>
              <a:rPr b="1" lang="es" sz="1200"/>
              <a:t>nterrupt whale’s ability to live their lives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s" sz="1200"/>
              <a:t>Have extreme effect on entire collection </a:t>
            </a:r>
            <a:r>
              <a:rPr b="1" lang="es" sz="1200"/>
              <a:t>of</a:t>
            </a:r>
            <a:r>
              <a:rPr b="1" lang="es" sz="1200"/>
              <a:t> oceanic mammals</a:t>
            </a:r>
            <a:endParaRPr b="1" sz="1200"/>
          </a:p>
        </p:txBody>
      </p:sp>
      <p:pic>
        <p:nvPicPr>
          <p:cNvPr id="510" name="Google Shape;510;p25"/>
          <p:cNvPicPr preferRelativeResize="0"/>
          <p:nvPr/>
        </p:nvPicPr>
        <p:blipFill rotWithShape="1">
          <a:blip r:embed="rId3">
            <a:alphaModFix/>
          </a:blip>
          <a:srcRect b="0" l="606" r="0" t="74354"/>
          <a:stretch/>
        </p:blipFill>
        <p:spPr>
          <a:xfrm>
            <a:off x="0" y="0"/>
            <a:ext cx="9179752" cy="15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5"/>
          <p:cNvSpPr txBox="1"/>
          <p:nvPr>
            <p:ph idx="6" type="subTitle"/>
          </p:nvPr>
        </p:nvSpPr>
        <p:spPr>
          <a:xfrm>
            <a:off x="5459475" y="2108725"/>
            <a:ext cx="2216700" cy="24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s" sz="1200"/>
              <a:t>Humanity has both directly and indirectly impacted entire oceans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s" sz="1200"/>
              <a:t>Influenced and change both land and sea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s" sz="1200"/>
              <a:t>Left behind destruction to habitat and inhabitants</a:t>
            </a:r>
            <a:endParaRPr b="1" sz="1200"/>
          </a:p>
        </p:txBody>
      </p:sp>
      <p:grpSp>
        <p:nvGrpSpPr>
          <p:cNvPr id="512" name="Google Shape;512;p25"/>
          <p:cNvGrpSpPr/>
          <p:nvPr/>
        </p:nvGrpSpPr>
        <p:grpSpPr>
          <a:xfrm>
            <a:off x="458416" y="397166"/>
            <a:ext cx="4267075" cy="894821"/>
            <a:chOff x="430366" y="397166"/>
            <a:chExt cx="4267075" cy="894821"/>
          </a:xfrm>
        </p:grpSpPr>
        <p:sp>
          <p:nvSpPr>
            <p:cNvPr id="513" name="Google Shape;513;p25"/>
            <p:cNvSpPr/>
            <p:nvPr/>
          </p:nvSpPr>
          <p:spPr>
            <a:xfrm flipH="1">
              <a:off x="3783066" y="3971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5"/>
            <p:cNvSpPr/>
            <p:nvPr/>
          </p:nvSpPr>
          <p:spPr>
            <a:xfrm flipH="1">
              <a:off x="1268541" y="3971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5"/>
            <p:cNvSpPr/>
            <p:nvPr/>
          </p:nvSpPr>
          <p:spPr>
            <a:xfrm flipH="1">
              <a:off x="430366" y="3971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5"/>
            <p:cNvSpPr/>
            <p:nvPr/>
          </p:nvSpPr>
          <p:spPr>
            <a:xfrm flipH="1">
              <a:off x="3783066" y="12157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5"/>
            <p:cNvSpPr/>
            <p:nvPr/>
          </p:nvSpPr>
          <p:spPr>
            <a:xfrm flipH="1">
              <a:off x="2944891" y="12157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5"/>
            <p:cNvSpPr/>
            <p:nvPr/>
          </p:nvSpPr>
          <p:spPr>
            <a:xfrm flipH="1">
              <a:off x="2106716" y="12157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5"/>
            <p:cNvSpPr/>
            <p:nvPr/>
          </p:nvSpPr>
          <p:spPr>
            <a:xfrm flipH="1">
              <a:off x="1268541" y="12157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5"/>
            <p:cNvSpPr/>
            <p:nvPr/>
          </p:nvSpPr>
          <p:spPr>
            <a:xfrm flipH="1">
              <a:off x="430366" y="12157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5"/>
            <p:cNvSpPr/>
            <p:nvPr/>
          </p:nvSpPr>
          <p:spPr>
            <a:xfrm flipH="1">
              <a:off x="4621241" y="121577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5"/>
            <p:cNvSpPr/>
            <p:nvPr/>
          </p:nvSpPr>
          <p:spPr>
            <a:xfrm flipH="1">
              <a:off x="4600241" y="3971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5"/>
            <p:cNvSpPr/>
            <p:nvPr/>
          </p:nvSpPr>
          <p:spPr>
            <a:xfrm flipH="1">
              <a:off x="2944891" y="3971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5"/>
            <p:cNvSpPr/>
            <p:nvPr/>
          </p:nvSpPr>
          <p:spPr>
            <a:xfrm flipH="1">
              <a:off x="2106716" y="3971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5" name="Google Shape;525;p25"/>
          <p:cNvPicPr preferRelativeResize="0"/>
          <p:nvPr/>
        </p:nvPicPr>
        <p:blipFill rotWithShape="1">
          <a:blip r:embed="rId4">
            <a:alphaModFix/>
          </a:blip>
          <a:srcRect b="3401" l="0" r="0" t="66312"/>
          <a:stretch/>
        </p:blipFill>
        <p:spPr>
          <a:xfrm>
            <a:off x="-17875" y="0"/>
            <a:ext cx="9179750" cy="15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5"/>
          <p:cNvSpPr txBox="1"/>
          <p:nvPr/>
        </p:nvSpPr>
        <p:spPr>
          <a:xfrm rot="-5400000">
            <a:off x="-659000" y="2836025"/>
            <a:ext cx="28815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300">
                <a:solidFill>
                  <a:srgbClr val="43434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CONCLUSION</a:t>
            </a:r>
            <a:endParaRPr b="1" sz="5300">
              <a:solidFill>
                <a:srgbClr val="434343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6"/>
          <p:cNvSpPr txBox="1"/>
          <p:nvPr>
            <p:ph type="ctrTitle"/>
          </p:nvPr>
        </p:nvSpPr>
        <p:spPr>
          <a:xfrm>
            <a:off x="1569300" y="251050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REFERENCES</a:t>
            </a:r>
            <a:endParaRPr/>
          </a:p>
        </p:txBody>
      </p:sp>
      <p:sp>
        <p:nvSpPr>
          <p:cNvPr id="532" name="Google Shape;532;p26"/>
          <p:cNvSpPr txBox="1"/>
          <p:nvPr>
            <p:ph idx="1" type="subTitle"/>
          </p:nvPr>
        </p:nvSpPr>
        <p:spPr>
          <a:xfrm>
            <a:off x="139025" y="1125575"/>
            <a:ext cx="5095500" cy="3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Marrero, M. and Thornton, S. (2011, November 1st). Big Fish: A Brief History of Whaling. Retrieved from: </a:t>
            </a:r>
            <a:r>
              <a:rPr lang="e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https://www.nationalgeographic.org/article/big-fish-history-</a:t>
            </a:r>
            <a:endParaRPr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222222"/>
                </a:solidFill>
              </a:rPr>
              <a:t>Evolution, Behavior and Threats</a:t>
            </a:r>
            <a:r>
              <a:rPr lang="es">
                <a:solidFill>
                  <a:schemeClr val="dk1"/>
                </a:solidFill>
              </a:rPr>
              <a:t>. (Unknown). Retrieved from: </a:t>
            </a:r>
            <a:r>
              <a:rPr lang="es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https://www.whalefacts.org/history-of-whaling/</a:t>
            </a:r>
            <a:r>
              <a:rPr lang="es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whaling/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Tyack, P. (2008). How sound from human activities affects marine mammals. Retrieved from: </a:t>
            </a:r>
            <a:r>
              <a:rPr lang="es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https://acoustics.org/pressroom/httpdocs/155th/tyack.htm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Noise Pollution and Whale Behavior. (Unknown). Retrieved from: </a:t>
            </a:r>
            <a:r>
              <a:rPr lang="es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http://noaacontent.nroc.org/lesson13/l13la2.html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(n.d.). Encyclopedia Britannica. Britannica. </a:t>
            </a:r>
            <a:r>
              <a:rPr i="1" lang="es">
                <a:solidFill>
                  <a:schemeClr val="dk1"/>
                </a:solidFill>
              </a:rPr>
              <a:t>Crozet Island | archipelago, Indian Ocean | Britannica. </a:t>
            </a:r>
            <a:r>
              <a:rPr lang="es">
                <a:solidFill>
                  <a:schemeClr val="dk1"/>
                </a:solidFill>
              </a:rPr>
              <a:t>Retrieved from </a:t>
            </a:r>
            <a:r>
              <a:rPr lang="es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http://www.britannica.com/place/Crozet-Islands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McNamara, Robert. (2020, August 26). Objects Made From the Whaling Industry. Retrieved from </a:t>
            </a:r>
            <a:r>
              <a:rPr lang="es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https://www.thoughtco.com/products-produced-from-whales-1774070</a:t>
            </a:r>
            <a:r>
              <a:rPr lang="es">
                <a:solidFill>
                  <a:schemeClr val="dk1"/>
                </a:solidFill>
              </a:rPr>
              <a:t> 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7"/>
          <p:cNvSpPr txBox="1"/>
          <p:nvPr>
            <p:ph type="ctrTitle"/>
          </p:nvPr>
        </p:nvSpPr>
        <p:spPr>
          <a:xfrm>
            <a:off x="1569300" y="288950"/>
            <a:ext cx="6005400" cy="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REFERENCES</a:t>
            </a:r>
            <a:endParaRPr/>
          </a:p>
        </p:txBody>
      </p:sp>
      <p:sp>
        <p:nvSpPr>
          <p:cNvPr id="538" name="Google Shape;538;p27"/>
          <p:cNvSpPr txBox="1"/>
          <p:nvPr>
            <p:ph idx="1" type="subTitle"/>
          </p:nvPr>
        </p:nvSpPr>
        <p:spPr>
          <a:xfrm>
            <a:off x="176925" y="1150875"/>
            <a:ext cx="5082900" cy="3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Benjamins, S. (n.d.). </a:t>
            </a:r>
            <a:r>
              <a:rPr i="1" lang="es">
                <a:solidFill>
                  <a:schemeClr val="dk1"/>
                </a:solidFill>
              </a:rPr>
              <a:t>THE COST OF CHANGING GEARS: LARGE WHALE ENTANGLEMENTS IN NEWFOUNDLAND AND LABRADOR (CANADA),1979-2008. </a:t>
            </a:r>
            <a:r>
              <a:rPr lang="es">
                <a:solidFill>
                  <a:schemeClr val="dk1"/>
                </a:solidFill>
              </a:rPr>
              <a:t>Retrieved February 25, 2021, from </a:t>
            </a:r>
            <a:r>
              <a:rPr lang="e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https://static1.squarespace.com/static/554d7c56e4b00bd59f069a1c/t/5589c9d1e4b0ab14a05435f1/1435093457038/Benjamins+et+al+Lg+Whale+bycatch+poster_FINAL.pdf</a:t>
            </a:r>
            <a:r>
              <a:rPr lang="e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(n.d.). </a:t>
            </a:r>
            <a:r>
              <a:rPr i="1" lang="es">
                <a:solidFill>
                  <a:schemeClr val="dk1"/>
                </a:solidFill>
              </a:rPr>
              <a:t>Impact of oil and gas exploration and extraction on whales. </a:t>
            </a:r>
            <a:r>
              <a:rPr lang="es">
                <a:solidFill>
                  <a:schemeClr val="dk1"/>
                </a:solidFill>
              </a:rPr>
              <a:t>Retrieved February 25, 2021, from </a:t>
            </a:r>
            <a:r>
              <a:rPr lang="es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https://wwf.panda.org/discover/knowledge_hub/endangered_species/cetaceans/threats/oil_gas/</a:t>
            </a:r>
            <a:r>
              <a:rPr lang="es">
                <a:solidFill>
                  <a:srgbClr val="1155CC"/>
                </a:solidFill>
              </a:rPr>
              <a:t> </a:t>
            </a:r>
            <a:endParaRPr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(n.d.). </a:t>
            </a:r>
            <a:r>
              <a:rPr i="1" lang="es">
                <a:solidFill>
                  <a:schemeClr val="dk1"/>
                </a:solidFill>
              </a:rPr>
              <a:t>North Atlantic Right Whale. </a:t>
            </a:r>
            <a:r>
              <a:rPr lang="es">
                <a:solidFill>
                  <a:schemeClr val="dk1"/>
                </a:solidFill>
              </a:rPr>
              <a:t>Retrieved February 25, 2021, from </a:t>
            </a:r>
            <a:r>
              <a:rPr lang="es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https://www.worldwildlife.org/species/north-atlantic-right-whale</a:t>
            </a:r>
            <a:r>
              <a:rPr lang="es">
                <a:solidFill>
                  <a:srgbClr val="666666"/>
                </a:solidFill>
              </a:rPr>
              <a:t> 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(n.d.). Whale Release &amp; Strandings Newfoundland and Labrador. </a:t>
            </a:r>
            <a:r>
              <a:rPr i="1" lang="es">
                <a:solidFill>
                  <a:schemeClr val="dk1"/>
                </a:solidFill>
              </a:rPr>
              <a:t>About Entanglements. </a:t>
            </a:r>
            <a:r>
              <a:rPr lang="es">
                <a:solidFill>
                  <a:schemeClr val="dk1"/>
                </a:solidFill>
              </a:rPr>
              <a:t>Retrieved February 25, 2021, from</a:t>
            </a:r>
            <a:r>
              <a:rPr lang="es">
                <a:solidFill>
                  <a:srgbClr val="666666"/>
                </a:solidFill>
              </a:rPr>
              <a:t> </a:t>
            </a:r>
            <a:r>
              <a:rPr lang="es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http://newfoundlandlabradorwhales.net/entanglements</a:t>
            </a:r>
            <a:r>
              <a:rPr lang="es">
                <a:solidFill>
                  <a:srgbClr val="666666"/>
                </a:solidFill>
              </a:rPr>
              <a:t> 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000000"/>
                </a:solidFill>
              </a:rPr>
              <a:t>W. Ledwell, personal communication, January 29, 2021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28"/>
          <p:cNvPicPr preferRelativeResize="0"/>
          <p:nvPr/>
        </p:nvPicPr>
        <p:blipFill rotWithShape="1">
          <a:blip r:embed="rId4">
            <a:alphaModFix/>
          </a:blip>
          <a:srcRect b="5897" l="0" r="0" t="973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28"/>
          <p:cNvSpPr txBox="1"/>
          <p:nvPr>
            <p:ph type="ctrTitle"/>
          </p:nvPr>
        </p:nvSpPr>
        <p:spPr>
          <a:xfrm>
            <a:off x="4213050" y="2616001"/>
            <a:ext cx="4137600" cy="15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</a:rPr>
              <a:t>THANK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You</a:t>
            </a:r>
            <a:endParaRPr/>
          </a:p>
        </p:txBody>
      </p:sp>
      <p:grpSp>
        <p:nvGrpSpPr>
          <p:cNvPr id="545" name="Google Shape;545;p28"/>
          <p:cNvGrpSpPr/>
          <p:nvPr/>
        </p:nvGrpSpPr>
        <p:grpSpPr>
          <a:xfrm flipH="1" rot="10800000">
            <a:off x="430366" y="610451"/>
            <a:ext cx="4267075" cy="4169336"/>
            <a:chOff x="430366" y="610451"/>
            <a:chExt cx="4267075" cy="4169336"/>
          </a:xfrm>
        </p:grpSpPr>
        <p:cxnSp>
          <p:nvCxnSpPr>
            <p:cNvPr id="546" name="Google Shape;546;p28"/>
            <p:cNvCxnSpPr/>
            <p:nvPr/>
          </p:nvCxnSpPr>
          <p:spPr>
            <a:xfrm rot="10800000">
              <a:off x="4638348" y="1429100"/>
              <a:ext cx="0" cy="1770900"/>
            </a:xfrm>
            <a:prstGeom prst="straightConnector1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47" name="Google Shape;547;p28"/>
            <p:cNvSpPr/>
            <p:nvPr/>
          </p:nvSpPr>
          <p:spPr>
            <a:xfrm flipH="1">
              <a:off x="462124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8"/>
            <p:cNvSpPr/>
            <p:nvPr/>
          </p:nvSpPr>
          <p:spPr>
            <a:xfrm flipH="1">
              <a:off x="378306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8"/>
            <p:cNvSpPr/>
            <p:nvPr/>
          </p:nvSpPr>
          <p:spPr>
            <a:xfrm flipH="1">
              <a:off x="294489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8"/>
            <p:cNvSpPr/>
            <p:nvPr/>
          </p:nvSpPr>
          <p:spPr>
            <a:xfrm flipH="1">
              <a:off x="210671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8"/>
            <p:cNvSpPr/>
            <p:nvPr/>
          </p:nvSpPr>
          <p:spPr>
            <a:xfrm flipH="1">
              <a:off x="1268541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8"/>
            <p:cNvSpPr/>
            <p:nvPr/>
          </p:nvSpPr>
          <p:spPr>
            <a:xfrm flipH="1">
              <a:off x="430366" y="610451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8"/>
            <p:cNvSpPr/>
            <p:nvPr/>
          </p:nvSpPr>
          <p:spPr>
            <a:xfrm flipH="1">
              <a:off x="378306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8"/>
            <p:cNvSpPr/>
            <p:nvPr/>
          </p:nvSpPr>
          <p:spPr>
            <a:xfrm flipH="1">
              <a:off x="2944891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8"/>
            <p:cNvSpPr/>
            <p:nvPr/>
          </p:nvSpPr>
          <p:spPr>
            <a:xfrm flipH="1">
              <a:off x="210671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8"/>
            <p:cNvSpPr/>
            <p:nvPr/>
          </p:nvSpPr>
          <p:spPr>
            <a:xfrm flipH="1">
              <a:off x="1268541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8"/>
            <p:cNvSpPr/>
            <p:nvPr/>
          </p:nvSpPr>
          <p:spPr>
            <a:xfrm flipH="1">
              <a:off x="430366" y="1429102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8"/>
            <p:cNvSpPr/>
            <p:nvPr/>
          </p:nvSpPr>
          <p:spPr>
            <a:xfrm flipH="1">
              <a:off x="378306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8"/>
            <p:cNvSpPr/>
            <p:nvPr/>
          </p:nvSpPr>
          <p:spPr>
            <a:xfrm flipH="1">
              <a:off x="2944891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8"/>
            <p:cNvSpPr/>
            <p:nvPr/>
          </p:nvSpPr>
          <p:spPr>
            <a:xfrm flipH="1">
              <a:off x="210671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8"/>
            <p:cNvSpPr/>
            <p:nvPr/>
          </p:nvSpPr>
          <p:spPr>
            <a:xfrm flipH="1">
              <a:off x="1268541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8"/>
            <p:cNvSpPr/>
            <p:nvPr/>
          </p:nvSpPr>
          <p:spPr>
            <a:xfrm flipH="1">
              <a:off x="430366" y="2247723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8"/>
            <p:cNvSpPr/>
            <p:nvPr/>
          </p:nvSpPr>
          <p:spPr>
            <a:xfrm flipH="1">
              <a:off x="378306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8"/>
            <p:cNvSpPr/>
            <p:nvPr/>
          </p:nvSpPr>
          <p:spPr>
            <a:xfrm flipH="1">
              <a:off x="210671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8"/>
            <p:cNvSpPr/>
            <p:nvPr/>
          </p:nvSpPr>
          <p:spPr>
            <a:xfrm flipH="1">
              <a:off x="1268541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8"/>
            <p:cNvSpPr/>
            <p:nvPr/>
          </p:nvSpPr>
          <p:spPr>
            <a:xfrm flipH="1">
              <a:off x="430366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8"/>
            <p:cNvSpPr/>
            <p:nvPr/>
          </p:nvSpPr>
          <p:spPr>
            <a:xfrm flipH="1">
              <a:off x="3783066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8"/>
            <p:cNvSpPr/>
            <p:nvPr/>
          </p:nvSpPr>
          <p:spPr>
            <a:xfrm flipH="1">
              <a:off x="1268541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8"/>
            <p:cNvSpPr/>
            <p:nvPr/>
          </p:nvSpPr>
          <p:spPr>
            <a:xfrm flipH="1">
              <a:off x="430366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8"/>
            <p:cNvSpPr/>
            <p:nvPr/>
          </p:nvSpPr>
          <p:spPr>
            <a:xfrm flipH="1">
              <a:off x="378306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8"/>
            <p:cNvSpPr/>
            <p:nvPr/>
          </p:nvSpPr>
          <p:spPr>
            <a:xfrm flipH="1">
              <a:off x="2944891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8"/>
            <p:cNvSpPr/>
            <p:nvPr/>
          </p:nvSpPr>
          <p:spPr>
            <a:xfrm flipH="1">
              <a:off x="210671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8"/>
            <p:cNvSpPr/>
            <p:nvPr/>
          </p:nvSpPr>
          <p:spPr>
            <a:xfrm flipH="1">
              <a:off x="1268541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8"/>
            <p:cNvSpPr/>
            <p:nvPr/>
          </p:nvSpPr>
          <p:spPr>
            <a:xfrm flipH="1">
              <a:off x="430366" y="470358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8"/>
            <p:cNvSpPr/>
            <p:nvPr/>
          </p:nvSpPr>
          <p:spPr>
            <a:xfrm flipH="1">
              <a:off x="4621241" y="470357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8"/>
            <p:cNvSpPr/>
            <p:nvPr/>
          </p:nvSpPr>
          <p:spPr>
            <a:xfrm flipH="1">
              <a:off x="4600241" y="3884966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8"/>
            <p:cNvSpPr/>
            <p:nvPr/>
          </p:nvSpPr>
          <p:spPr>
            <a:xfrm flipH="1">
              <a:off x="2106716" y="388495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8"/>
            <p:cNvSpPr/>
            <p:nvPr/>
          </p:nvSpPr>
          <p:spPr>
            <a:xfrm flipH="1">
              <a:off x="2944891" y="3066344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8"/>
            <p:cNvSpPr/>
            <p:nvPr/>
          </p:nvSpPr>
          <p:spPr>
            <a:xfrm flipH="1">
              <a:off x="2944891" y="3884957"/>
              <a:ext cx="76200" cy="76200"/>
            </a:xfrm>
            <a:prstGeom prst="mathPlus">
              <a:avLst>
                <a:gd fmla="val 23520" name="adj1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urfing Worksho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