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embeddedFontLst>
    <p:embeddedFont>
      <p:font typeface="Playfair Display"/>
      <p:regular r:id="rId36"/>
      <p:bold r:id="rId37"/>
      <p:italic r:id="rId38"/>
      <p:boldItalic r:id="rId39"/>
    </p:embeddedFont>
    <p:embeddedFont>
      <p:font typeface="Montserrat"/>
      <p:regular r:id="rId40"/>
      <p:bold r:id="rId41"/>
      <p:italic r:id="rId42"/>
      <p:boldItalic r:id="rId43"/>
    </p:embeddedFont>
    <p:embeddedFont>
      <p:font typeface="Playfair Display Regular"/>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C098A06-4B20-425A-A10E-469EF1C0E00D}">
  <a:tblStyle styleId="{AC098A06-4B20-425A-A10E-469EF1C0E00D}"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Montserrat-regular.fntdata"/><Relationship Id="rId20" Type="http://schemas.openxmlformats.org/officeDocument/2006/relationships/slide" Target="slides/slide15.xml"/><Relationship Id="rId42" Type="http://schemas.openxmlformats.org/officeDocument/2006/relationships/font" Target="fonts/Montserrat-italic.fntdata"/><Relationship Id="rId41" Type="http://schemas.openxmlformats.org/officeDocument/2006/relationships/font" Target="fonts/Montserrat-bold.fntdata"/><Relationship Id="rId22" Type="http://schemas.openxmlformats.org/officeDocument/2006/relationships/slide" Target="slides/slide17.xml"/><Relationship Id="rId44" Type="http://schemas.openxmlformats.org/officeDocument/2006/relationships/font" Target="fonts/PlayfairDisplayRegular-regular.fntdata"/><Relationship Id="rId21" Type="http://schemas.openxmlformats.org/officeDocument/2006/relationships/slide" Target="slides/slide16.xml"/><Relationship Id="rId43" Type="http://schemas.openxmlformats.org/officeDocument/2006/relationships/font" Target="fonts/Montserrat-boldItalic.fntdata"/><Relationship Id="rId24" Type="http://schemas.openxmlformats.org/officeDocument/2006/relationships/slide" Target="slides/slide19.xml"/><Relationship Id="rId46" Type="http://schemas.openxmlformats.org/officeDocument/2006/relationships/font" Target="fonts/PlayfairDisplayRegular-italic.fntdata"/><Relationship Id="rId23" Type="http://schemas.openxmlformats.org/officeDocument/2006/relationships/slide" Target="slides/slide18.xml"/><Relationship Id="rId45" Type="http://schemas.openxmlformats.org/officeDocument/2006/relationships/font" Target="fonts/PlayfairDisplayRegular-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47" Type="http://schemas.openxmlformats.org/officeDocument/2006/relationships/font" Target="fonts/PlayfairDisplayRegular-bold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PlayfairDisplay-bold.fntdata"/><Relationship Id="rId14" Type="http://schemas.openxmlformats.org/officeDocument/2006/relationships/slide" Target="slides/slide9.xml"/><Relationship Id="rId36" Type="http://schemas.openxmlformats.org/officeDocument/2006/relationships/font" Target="fonts/PlayfairDisplay-regular.fntdata"/><Relationship Id="rId17" Type="http://schemas.openxmlformats.org/officeDocument/2006/relationships/slide" Target="slides/slide12.xml"/><Relationship Id="rId39" Type="http://schemas.openxmlformats.org/officeDocument/2006/relationships/font" Target="fonts/PlayfairDisplay-boldItalic.fntdata"/><Relationship Id="rId16" Type="http://schemas.openxmlformats.org/officeDocument/2006/relationships/slide" Target="slides/slide11.xml"/><Relationship Id="rId38" Type="http://schemas.openxmlformats.org/officeDocument/2006/relationships/font" Target="fonts/PlayfairDisplay-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cf5ed73a4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cf5ed73a4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cf5ed73a4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cf5ed73a4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cf5ed73a4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cf5ed73a4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d3171b4ce7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d3171b4ce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d2c60ce714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d2c60ce714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d2c60ce71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d2c60ce71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d2c60ce714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d2c60ce71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d2c60ce714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d2c60ce714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d2c60ce714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d2c60ce714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d2c60ce71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d2c60ce71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d3171b4ce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d3171b4ce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d3171b4ce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d3171b4ce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d2c60ce714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d2c60ce714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d2c60ce714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d2c60ce714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rPr>
              <a:t>This figure represents the data as percent germination considered per tray (4 per treatment) rather than percent germination per 32 replicates per tray.  </a:t>
            </a:r>
            <a:endParaRPr sz="14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d2c60ce714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d2c60ce714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d2c60ce714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d2c60ce714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just a quick look at the coding I did to create the previous graph.</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d2c60ce714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d2c60ce714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d2c60ce714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d2c60ce714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d2c60ce714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d2c60ce714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d2c60ce714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d2c60ce714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d2c60ce714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d2c60ce714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d2c60ce714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d2c60ce714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d2c60ce714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d2c60ce714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d3171b4ce7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d3171b4ce7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d2c60ce714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d2c60ce714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d2c60ce714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d2c60ce714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d2c60ce714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d2c60ce714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d0134ac7a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d0134ac7a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cf5ed73a4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cf5ed73a4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cf5ed73a4a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cf5ed73a4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3900300" y="0"/>
            <a:ext cx="5244000" cy="5143500"/>
          </a:xfrm>
          <a:prstGeom prst="rect">
            <a:avLst/>
          </a:prstGeom>
          <a:solidFill>
            <a:srgbClr val="A6BF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3F3F3"/>
              </a:solidFill>
            </a:endParaRPr>
          </a:p>
        </p:txBody>
      </p:sp>
      <p:sp>
        <p:nvSpPr>
          <p:cNvPr id="10" name="Google Shape;10;p2"/>
          <p:cNvSpPr txBox="1"/>
          <p:nvPr>
            <p:ph type="ctrTitle"/>
          </p:nvPr>
        </p:nvSpPr>
        <p:spPr>
          <a:xfrm>
            <a:off x="4572000" y="1332150"/>
            <a:ext cx="3900600" cy="15819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5000"/>
              <a:buFont typeface="Playfair Display"/>
              <a:buNone/>
              <a:defRPr sz="5000">
                <a:solidFill>
                  <a:schemeClr val="lt1"/>
                </a:solidFill>
                <a:latin typeface="Playfair Display"/>
                <a:ea typeface="Playfair Display"/>
                <a:cs typeface="Playfair Display"/>
                <a:sym typeface="Playfair Display"/>
              </a:defRPr>
            </a:lvl1pPr>
            <a:lvl2pPr lvl="1" algn="ctr">
              <a:spcBef>
                <a:spcPts val="0"/>
              </a:spcBef>
              <a:spcAft>
                <a:spcPts val="0"/>
              </a:spcAft>
              <a:buClr>
                <a:schemeClr val="lt1"/>
              </a:buClr>
              <a:buSzPts val="5000"/>
              <a:buFont typeface="Playfair Display"/>
              <a:buNone/>
              <a:defRPr sz="5000">
                <a:solidFill>
                  <a:schemeClr val="lt1"/>
                </a:solidFill>
                <a:latin typeface="Playfair Display"/>
                <a:ea typeface="Playfair Display"/>
                <a:cs typeface="Playfair Display"/>
                <a:sym typeface="Playfair Display"/>
              </a:defRPr>
            </a:lvl2pPr>
            <a:lvl3pPr lvl="2" algn="ctr">
              <a:spcBef>
                <a:spcPts val="0"/>
              </a:spcBef>
              <a:spcAft>
                <a:spcPts val="0"/>
              </a:spcAft>
              <a:buClr>
                <a:schemeClr val="lt1"/>
              </a:buClr>
              <a:buSzPts val="5000"/>
              <a:buFont typeface="Playfair Display"/>
              <a:buNone/>
              <a:defRPr sz="5000">
                <a:solidFill>
                  <a:schemeClr val="lt1"/>
                </a:solidFill>
                <a:latin typeface="Playfair Display"/>
                <a:ea typeface="Playfair Display"/>
                <a:cs typeface="Playfair Display"/>
                <a:sym typeface="Playfair Display"/>
              </a:defRPr>
            </a:lvl3pPr>
            <a:lvl4pPr lvl="3" algn="ctr">
              <a:spcBef>
                <a:spcPts val="0"/>
              </a:spcBef>
              <a:spcAft>
                <a:spcPts val="0"/>
              </a:spcAft>
              <a:buClr>
                <a:schemeClr val="lt1"/>
              </a:buClr>
              <a:buSzPts val="5000"/>
              <a:buFont typeface="Playfair Display"/>
              <a:buNone/>
              <a:defRPr sz="5000">
                <a:solidFill>
                  <a:schemeClr val="lt1"/>
                </a:solidFill>
                <a:latin typeface="Playfair Display"/>
                <a:ea typeface="Playfair Display"/>
                <a:cs typeface="Playfair Display"/>
                <a:sym typeface="Playfair Display"/>
              </a:defRPr>
            </a:lvl4pPr>
            <a:lvl5pPr lvl="4" algn="ctr">
              <a:spcBef>
                <a:spcPts val="0"/>
              </a:spcBef>
              <a:spcAft>
                <a:spcPts val="0"/>
              </a:spcAft>
              <a:buClr>
                <a:schemeClr val="lt1"/>
              </a:buClr>
              <a:buSzPts val="5000"/>
              <a:buFont typeface="Playfair Display"/>
              <a:buNone/>
              <a:defRPr sz="5000">
                <a:solidFill>
                  <a:schemeClr val="lt1"/>
                </a:solidFill>
                <a:latin typeface="Playfair Display"/>
                <a:ea typeface="Playfair Display"/>
                <a:cs typeface="Playfair Display"/>
                <a:sym typeface="Playfair Display"/>
              </a:defRPr>
            </a:lvl5pPr>
            <a:lvl6pPr lvl="5" algn="ctr">
              <a:spcBef>
                <a:spcPts val="0"/>
              </a:spcBef>
              <a:spcAft>
                <a:spcPts val="0"/>
              </a:spcAft>
              <a:buClr>
                <a:schemeClr val="lt1"/>
              </a:buClr>
              <a:buSzPts val="5000"/>
              <a:buFont typeface="Playfair Display"/>
              <a:buNone/>
              <a:defRPr sz="5000">
                <a:solidFill>
                  <a:schemeClr val="lt1"/>
                </a:solidFill>
                <a:latin typeface="Playfair Display"/>
                <a:ea typeface="Playfair Display"/>
                <a:cs typeface="Playfair Display"/>
                <a:sym typeface="Playfair Display"/>
              </a:defRPr>
            </a:lvl6pPr>
            <a:lvl7pPr lvl="6" algn="ctr">
              <a:spcBef>
                <a:spcPts val="0"/>
              </a:spcBef>
              <a:spcAft>
                <a:spcPts val="0"/>
              </a:spcAft>
              <a:buClr>
                <a:schemeClr val="lt1"/>
              </a:buClr>
              <a:buSzPts val="5000"/>
              <a:buFont typeface="Playfair Display"/>
              <a:buNone/>
              <a:defRPr sz="5000">
                <a:solidFill>
                  <a:schemeClr val="lt1"/>
                </a:solidFill>
                <a:latin typeface="Playfair Display"/>
                <a:ea typeface="Playfair Display"/>
                <a:cs typeface="Playfair Display"/>
                <a:sym typeface="Playfair Display"/>
              </a:defRPr>
            </a:lvl7pPr>
            <a:lvl8pPr lvl="7" algn="ctr">
              <a:spcBef>
                <a:spcPts val="0"/>
              </a:spcBef>
              <a:spcAft>
                <a:spcPts val="0"/>
              </a:spcAft>
              <a:buClr>
                <a:schemeClr val="lt1"/>
              </a:buClr>
              <a:buSzPts val="5000"/>
              <a:buFont typeface="Playfair Display"/>
              <a:buNone/>
              <a:defRPr sz="5000">
                <a:solidFill>
                  <a:schemeClr val="lt1"/>
                </a:solidFill>
                <a:latin typeface="Playfair Display"/>
                <a:ea typeface="Playfair Display"/>
                <a:cs typeface="Playfair Display"/>
                <a:sym typeface="Playfair Display"/>
              </a:defRPr>
            </a:lvl8pPr>
            <a:lvl9pPr lvl="8" algn="ctr">
              <a:spcBef>
                <a:spcPts val="0"/>
              </a:spcBef>
              <a:spcAft>
                <a:spcPts val="0"/>
              </a:spcAft>
              <a:buClr>
                <a:schemeClr val="lt1"/>
              </a:buClr>
              <a:buSzPts val="5000"/>
              <a:buFont typeface="Playfair Display"/>
              <a:buNone/>
              <a:defRPr sz="5000">
                <a:solidFill>
                  <a:schemeClr val="lt1"/>
                </a:solidFill>
                <a:latin typeface="Playfair Display"/>
                <a:ea typeface="Playfair Display"/>
                <a:cs typeface="Playfair Display"/>
                <a:sym typeface="Playfair Display"/>
              </a:defRPr>
            </a:lvl9pPr>
          </a:lstStyle>
          <a:p/>
        </p:txBody>
      </p:sp>
      <p:sp>
        <p:nvSpPr>
          <p:cNvPr id="11" name="Google Shape;11;p2"/>
          <p:cNvSpPr txBox="1"/>
          <p:nvPr>
            <p:ph idx="1" type="subTitle"/>
          </p:nvPr>
        </p:nvSpPr>
        <p:spPr>
          <a:xfrm>
            <a:off x="4572000" y="2914050"/>
            <a:ext cx="3904500" cy="518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200"/>
              <a:buFont typeface="Montserrat"/>
              <a:buNone/>
              <a:defRPr sz="1400">
                <a:solidFill>
                  <a:schemeClr val="lt1"/>
                </a:solidFill>
                <a:latin typeface="Montserrat"/>
                <a:ea typeface="Montserrat"/>
                <a:cs typeface="Montserrat"/>
                <a:sym typeface="Montserrat"/>
              </a:defRPr>
            </a:lvl1pPr>
            <a:lvl2pPr lvl="1" algn="ctr">
              <a:lnSpc>
                <a:spcPct val="100000"/>
              </a:lnSpc>
              <a:spcBef>
                <a:spcPts val="0"/>
              </a:spcBef>
              <a:spcAft>
                <a:spcPts val="0"/>
              </a:spcAft>
              <a:buClr>
                <a:schemeClr val="lt1"/>
              </a:buClr>
              <a:buSzPts val="1200"/>
              <a:buFont typeface="Montserrat"/>
              <a:buNone/>
              <a:defRPr sz="1200">
                <a:solidFill>
                  <a:schemeClr val="lt1"/>
                </a:solidFill>
                <a:latin typeface="Montserrat"/>
                <a:ea typeface="Montserrat"/>
                <a:cs typeface="Montserrat"/>
                <a:sym typeface="Montserrat"/>
              </a:defRPr>
            </a:lvl2pPr>
            <a:lvl3pPr lvl="2" algn="ctr">
              <a:lnSpc>
                <a:spcPct val="100000"/>
              </a:lnSpc>
              <a:spcBef>
                <a:spcPts val="0"/>
              </a:spcBef>
              <a:spcAft>
                <a:spcPts val="0"/>
              </a:spcAft>
              <a:buClr>
                <a:schemeClr val="lt1"/>
              </a:buClr>
              <a:buSzPts val="1200"/>
              <a:buFont typeface="Montserrat"/>
              <a:buNone/>
              <a:defRPr sz="1200">
                <a:solidFill>
                  <a:schemeClr val="lt1"/>
                </a:solidFill>
                <a:latin typeface="Montserrat"/>
                <a:ea typeface="Montserrat"/>
                <a:cs typeface="Montserrat"/>
                <a:sym typeface="Montserrat"/>
              </a:defRPr>
            </a:lvl3pPr>
            <a:lvl4pPr lvl="3" algn="ctr">
              <a:lnSpc>
                <a:spcPct val="100000"/>
              </a:lnSpc>
              <a:spcBef>
                <a:spcPts val="0"/>
              </a:spcBef>
              <a:spcAft>
                <a:spcPts val="0"/>
              </a:spcAft>
              <a:buClr>
                <a:schemeClr val="lt1"/>
              </a:buClr>
              <a:buSzPts val="1200"/>
              <a:buFont typeface="Montserrat"/>
              <a:buNone/>
              <a:defRPr sz="1200">
                <a:solidFill>
                  <a:schemeClr val="lt1"/>
                </a:solidFill>
                <a:latin typeface="Montserrat"/>
                <a:ea typeface="Montserrat"/>
                <a:cs typeface="Montserrat"/>
                <a:sym typeface="Montserrat"/>
              </a:defRPr>
            </a:lvl4pPr>
            <a:lvl5pPr lvl="4" algn="ctr">
              <a:lnSpc>
                <a:spcPct val="100000"/>
              </a:lnSpc>
              <a:spcBef>
                <a:spcPts val="0"/>
              </a:spcBef>
              <a:spcAft>
                <a:spcPts val="0"/>
              </a:spcAft>
              <a:buClr>
                <a:schemeClr val="lt1"/>
              </a:buClr>
              <a:buSzPts val="1200"/>
              <a:buFont typeface="Montserrat"/>
              <a:buNone/>
              <a:defRPr sz="1200">
                <a:solidFill>
                  <a:schemeClr val="lt1"/>
                </a:solidFill>
                <a:latin typeface="Montserrat"/>
                <a:ea typeface="Montserrat"/>
                <a:cs typeface="Montserrat"/>
                <a:sym typeface="Montserrat"/>
              </a:defRPr>
            </a:lvl5pPr>
            <a:lvl6pPr lvl="5" algn="ctr">
              <a:lnSpc>
                <a:spcPct val="100000"/>
              </a:lnSpc>
              <a:spcBef>
                <a:spcPts val="0"/>
              </a:spcBef>
              <a:spcAft>
                <a:spcPts val="0"/>
              </a:spcAft>
              <a:buClr>
                <a:schemeClr val="lt1"/>
              </a:buClr>
              <a:buSzPts val="1200"/>
              <a:buFont typeface="Montserrat"/>
              <a:buNone/>
              <a:defRPr sz="1200">
                <a:solidFill>
                  <a:schemeClr val="lt1"/>
                </a:solidFill>
                <a:latin typeface="Montserrat"/>
                <a:ea typeface="Montserrat"/>
                <a:cs typeface="Montserrat"/>
                <a:sym typeface="Montserrat"/>
              </a:defRPr>
            </a:lvl6pPr>
            <a:lvl7pPr lvl="6" algn="ctr">
              <a:lnSpc>
                <a:spcPct val="100000"/>
              </a:lnSpc>
              <a:spcBef>
                <a:spcPts val="0"/>
              </a:spcBef>
              <a:spcAft>
                <a:spcPts val="0"/>
              </a:spcAft>
              <a:buClr>
                <a:schemeClr val="lt1"/>
              </a:buClr>
              <a:buSzPts val="1200"/>
              <a:buFont typeface="Montserrat"/>
              <a:buNone/>
              <a:defRPr sz="1200">
                <a:solidFill>
                  <a:schemeClr val="lt1"/>
                </a:solidFill>
                <a:latin typeface="Montserrat"/>
                <a:ea typeface="Montserrat"/>
                <a:cs typeface="Montserrat"/>
                <a:sym typeface="Montserrat"/>
              </a:defRPr>
            </a:lvl7pPr>
            <a:lvl8pPr lvl="7" algn="ctr">
              <a:lnSpc>
                <a:spcPct val="100000"/>
              </a:lnSpc>
              <a:spcBef>
                <a:spcPts val="0"/>
              </a:spcBef>
              <a:spcAft>
                <a:spcPts val="0"/>
              </a:spcAft>
              <a:buClr>
                <a:schemeClr val="lt1"/>
              </a:buClr>
              <a:buSzPts val="1200"/>
              <a:buFont typeface="Montserrat"/>
              <a:buNone/>
              <a:defRPr sz="1200">
                <a:solidFill>
                  <a:schemeClr val="lt1"/>
                </a:solidFill>
                <a:latin typeface="Montserrat"/>
                <a:ea typeface="Montserrat"/>
                <a:cs typeface="Montserrat"/>
                <a:sym typeface="Montserrat"/>
              </a:defRPr>
            </a:lvl8pPr>
            <a:lvl9pPr lvl="8" algn="ctr">
              <a:lnSpc>
                <a:spcPct val="100000"/>
              </a:lnSpc>
              <a:spcBef>
                <a:spcPts val="0"/>
              </a:spcBef>
              <a:spcAft>
                <a:spcPts val="0"/>
              </a:spcAft>
              <a:buClr>
                <a:schemeClr val="lt1"/>
              </a:buClr>
              <a:buSzPts val="1200"/>
              <a:buFont typeface="Montserrat"/>
              <a:buNone/>
              <a:defRPr sz="1200">
                <a:solidFill>
                  <a:schemeClr val="lt1"/>
                </a:solidFill>
                <a:latin typeface="Montserrat"/>
                <a:ea typeface="Montserrat"/>
                <a:cs typeface="Montserrat"/>
                <a:sym typeface="Montserrat"/>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 name="Shape 12"/>
        <p:cNvGrpSpPr/>
        <p:nvPr/>
      </p:nvGrpSpPr>
      <p:grpSpPr>
        <a:xfrm>
          <a:off x="0" y="0"/>
          <a:ext cx="0" cy="0"/>
          <a:chOff x="0" y="0"/>
          <a:chExt cx="0" cy="0"/>
        </a:xfrm>
      </p:grpSpPr>
      <p:sp>
        <p:nvSpPr>
          <p:cNvPr id="13" name="Google Shape;13;p3"/>
          <p:cNvSpPr/>
          <p:nvPr/>
        </p:nvSpPr>
        <p:spPr>
          <a:xfrm>
            <a:off x="4570200" y="0"/>
            <a:ext cx="45738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3"/>
          <p:cNvSpPr txBox="1"/>
          <p:nvPr>
            <p:ph type="title"/>
          </p:nvPr>
        </p:nvSpPr>
        <p:spPr>
          <a:xfrm>
            <a:off x="5226600" y="2377921"/>
            <a:ext cx="3262500" cy="621600"/>
          </a:xfrm>
          <a:prstGeom prst="rect">
            <a:avLst/>
          </a:prstGeom>
        </p:spPr>
        <p:txBody>
          <a:bodyPr anchorCtr="0" anchor="b" bIns="91425" lIns="91425" spcFirstLastPara="1" rIns="91425" wrap="square" tIns="91425">
            <a:noAutofit/>
          </a:bodyPr>
          <a:lstStyle>
            <a:lvl1pPr lvl="0">
              <a:spcBef>
                <a:spcPts val="0"/>
              </a:spcBef>
              <a:spcAft>
                <a:spcPts val="0"/>
              </a:spcAft>
              <a:buClr>
                <a:srgbClr val="FFFFFF"/>
              </a:buClr>
              <a:buSzPts val="2500"/>
              <a:buFont typeface="Playfair Display"/>
              <a:buNone/>
              <a:defRPr b="1" sz="4000">
                <a:solidFill>
                  <a:srgbClr val="FFFFFF"/>
                </a:solidFill>
                <a:latin typeface="Playfair Display"/>
                <a:ea typeface="Playfair Display"/>
                <a:cs typeface="Playfair Display"/>
                <a:sym typeface="Playfair Display"/>
              </a:defRPr>
            </a:lvl1pPr>
            <a:lvl2pPr lvl="1">
              <a:spcBef>
                <a:spcPts val="0"/>
              </a:spcBef>
              <a:spcAft>
                <a:spcPts val="0"/>
              </a:spcAft>
              <a:buClr>
                <a:srgbClr val="FFFFFF"/>
              </a:buClr>
              <a:buSzPts val="2500"/>
              <a:buFont typeface="Playfair Display"/>
              <a:buNone/>
              <a:defRPr b="1" sz="2500">
                <a:solidFill>
                  <a:srgbClr val="FFFFFF"/>
                </a:solidFill>
                <a:latin typeface="Playfair Display"/>
                <a:ea typeface="Playfair Display"/>
                <a:cs typeface="Playfair Display"/>
                <a:sym typeface="Playfair Display"/>
              </a:defRPr>
            </a:lvl2pPr>
            <a:lvl3pPr lvl="2">
              <a:spcBef>
                <a:spcPts val="0"/>
              </a:spcBef>
              <a:spcAft>
                <a:spcPts val="0"/>
              </a:spcAft>
              <a:buClr>
                <a:srgbClr val="FFFFFF"/>
              </a:buClr>
              <a:buSzPts val="2500"/>
              <a:buFont typeface="Playfair Display"/>
              <a:buNone/>
              <a:defRPr b="1" sz="2500">
                <a:solidFill>
                  <a:srgbClr val="FFFFFF"/>
                </a:solidFill>
                <a:latin typeface="Playfair Display"/>
                <a:ea typeface="Playfair Display"/>
                <a:cs typeface="Playfair Display"/>
                <a:sym typeface="Playfair Display"/>
              </a:defRPr>
            </a:lvl3pPr>
            <a:lvl4pPr lvl="3">
              <a:spcBef>
                <a:spcPts val="0"/>
              </a:spcBef>
              <a:spcAft>
                <a:spcPts val="0"/>
              </a:spcAft>
              <a:buClr>
                <a:srgbClr val="FFFFFF"/>
              </a:buClr>
              <a:buSzPts val="2500"/>
              <a:buFont typeface="Playfair Display"/>
              <a:buNone/>
              <a:defRPr b="1" sz="2500">
                <a:solidFill>
                  <a:srgbClr val="FFFFFF"/>
                </a:solidFill>
                <a:latin typeface="Playfair Display"/>
                <a:ea typeface="Playfair Display"/>
                <a:cs typeface="Playfair Display"/>
                <a:sym typeface="Playfair Display"/>
              </a:defRPr>
            </a:lvl4pPr>
            <a:lvl5pPr lvl="4">
              <a:spcBef>
                <a:spcPts val="0"/>
              </a:spcBef>
              <a:spcAft>
                <a:spcPts val="0"/>
              </a:spcAft>
              <a:buClr>
                <a:srgbClr val="FFFFFF"/>
              </a:buClr>
              <a:buSzPts val="2500"/>
              <a:buFont typeface="Playfair Display"/>
              <a:buNone/>
              <a:defRPr b="1" sz="2500">
                <a:solidFill>
                  <a:srgbClr val="FFFFFF"/>
                </a:solidFill>
                <a:latin typeface="Playfair Display"/>
                <a:ea typeface="Playfair Display"/>
                <a:cs typeface="Playfair Display"/>
                <a:sym typeface="Playfair Display"/>
              </a:defRPr>
            </a:lvl5pPr>
            <a:lvl6pPr lvl="5">
              <a:spcBef>
                <a:spcPts val="0"/>
              </a:spcBef>
              <a:spcAft>
                <a:spcPts val="0"/>
              </a:spcAft>
              <a:buClr>
                <a:srgbClr val="FFFFFF"/>
              </a:buClr>
              <a:buSzPts val="2500"/>
              <a:buFont typeface="Playfair Display"/>
              <a:buNone/>
              <a:defRPr b="1" sz="2500">
                <a:solidFill>
                  <a:srgbClr val="FFFFFF"/>
                </a:solidFill>
                <a:latin typeface="Playfair Display"/>
                <a:ea typeface="Playfair Display"/>
                <a:cs typeface="Playfair Display"/>
                <a:sym typeface="Playfair Display"/>
              </a:defRPr>
            </a:lvl6pPr>
            <a:lvl7pPr lvl="6">
              <a:spcBef>
                <a:spcPts val="0"/>
              </a:spcBef>
              <a:spcAft>
                <a:spcPts val="0"/>
              </a:spcAft>
              <a:buClr>
                <a:srgbClr val="FFFFFF"/>
              </a:buClr>
              <a:buSzPts val="2500"/>
              <a:buFont typeface="Playfair Display"/>
              <a:buNone/>
              <a:defRPr b="1" sz="2500">
                <a:solidFill>
                  <a:srgbClr val="FFFFFF"/>
                </a:solidFill>
                <a:latin typeface="Playfair Display"/>
                <a:ea typeface="Playfair Display"/>
                <a:cs typeface="Playfair Display"/>
                <a:sym typeface="Playfair Display"/>
              </a:defRPr>
            </a:lvl7pPr>
            <a:lvl8pPr lvl="7">
              <a:spcBef>
                <a:spcPts val="0"/>
              </a:spcBef>
              <a:spcAft>
                <a:spcPts val="0"/>
              </a:spcAft>
              <a:buClr>
                <a:srgbClr val="FFFFFF"/>
              </a:buClr>
              <a:buSzPts val="2500"/>
              <a:buFont typeface="Playfair Display"/>
              <a:buNone/>
              <a:defRPr b="1" sz="2500">
                <a:solidFill>
                  <a:srgbClr val="FFFFFF"/>
                </a:solidFill>
                <a:latin typeface="Playfair Display"/>
                <a:ea typeface="Playfair Display"/>
                <a:cs typeface="Playfair Display"/>
                <a:sym typeface="Playfair Display"/>
              </a:defRPr>
            </a:lvl8pPr>
            <a:lvl9pPr lvl="8">
              <a:spcBef>
                <a:spcPts val="0"/>
              </a:spcBef>
              <a:spcAft>
                <a:spcPts val="0"/>
              </a:spcAft>
              <a:buClr>
                <a:srgbClr val="FFFFFF"/>
              </a:buClr>
              <a:buSzPts val="2500"/>
              <a:buFont typeface="Playfair Display"/>
              <a:buNone/>
              <a:defRPr b="1" sz="2500">
                <a:solidFill>
                  <a:srgbClr val="FFFFFF"/>
                </a:solidFill>
                <a:latin typeface="Playfair Display"/>
                <a:ea typeface="Playfair Display"/>
                <a:cs typeface="Playfair Display"/>
                <a:sym typeface="Playfair Display"/>
              </a:defRPr>
            </a:lvl9pPr>
          </a:lstStyle>
          <a:p/>
        </p:txBody>
      </p:sp>
      <p:sp>
        <p:nvSpPr>
          <p:cNvPr id="15" name="Google Shape;15;p3"/>
          <p:cNvSpPr txBox="1"/>
          <p:nvPr>
            <p:ph idx="1" type="subTitle"/>
          </p:nvPr>
        </p:nvSpPr>
        <p:spPr>
          <a:xfrm>
            <a:off x="5226600" y="2965163"/>
            <a:ext cx="3262500" cy="84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FFFFFF"/>
              </a:buClr>
              <a:buSzPts val="1400"/>
              <a:buFont typeface="Montserrat"/>
              <a:buNone/>
              <a:defRPr sz="1400">
                <a:solidFill>
                  <a:srgbClr val="FFFFFF"/>
                </a:solidFill>
                <a:latin typeface="Montserrat"/>
                <a:ea typeface="Montserrat"/>
                <a:cs typeface="Montserrat"/>
                <a:sym typeface="Montserrat"/>
              </a:defRPr>
            </a:lvl1pPr>
            <a:lvl2pPr lvl="1" rtl="0">
              <a:spcBef>
                <a:spcPts val="1600"/>
              </a:spcBef>
              <a:spcAft>
                <a:spcPts val="0"/>
              </a:spcAft>
              <a:buClr>
                <a:srgbClr val="FFFFFF"/>
              </a:buClr>
              <a:buSzPts val="1400"/>
              <a:buFont typeface="Montserrat"/>
              <a:buNone/>
              <a:defRPr>
                <a:solidFill>
                  <a:srgbClr val="FFFFFF"/>
                </a:solidFill>
                <a:latin typeface="Montserrat"/>
                <a:ea typeface="Montserrat"/>
                <a:cs typeface="Montserrat"/>
                <a:sym typeface="Montserrat"/>
              </a:defRPr>
            </a:lvl2pPr>
            <a:lvl3pPr lvl="2" rtl="0">
              <a:spcBef>
                <a:spcPts val="1600"/>
              </a:spcBef>
              <a:spcAft>
                <a:spcPts val="0"/>
              </a:spcAft>
              <a:buClr>
                <a:srgbClr val="FFFFFF"/>
              </a:buClr>
              <a:buSzPts val="1400"/>
              <a:buFont typeface="Montserrat"/>
              <a:buNone/>
              <a:defRPr>
                <a:solidFill>
                  <a:srgbClr val="FFFFFF"/>
                </a:solidFill>
                <a:latin typeface="Montserrat"/>
                <a:ea typeface="Montserrat"/>
                <a:cs typeface="Montserrat"/>
                <a:sym typeface="Montserrat"/>
              </a:defRPr>
            </a:lvl3pPr>
            <a:lvl4pPr lvl="3" rtl="0">
              <a:spcBef>
                <a:spcPts val="1600"/>
              </a:spcBef>
              <a:spcAft>
                <a:spcPts val="0"/>
              </a:spcAft>
              <a:buClr>
                <a:srgbClr val="FFFFFF"/>
              </a:buClr>
              <a:buSzPts val="1400"/>
              <a:buFont typeface="Montserrat"/>
              <a:buNone/>
              <a:defRPr>
                <a:solidFill>
                  <a:srgbClr val="FFFFFF"/>
                </a:solidFill>
                <a:latin typeface="Montserrat"/>
                <a:ea typeface="Montserrat"/>
                <a:cs typeface="Montserrat"/>
                <a:sym typeface="Montserrat"/>
              </a:defRPr>
            </a:lvl4pPr>
            <a:lvl5pPr lvl="4" rtl="0">
              <a:spcBef>
                <a:spcPts val="1600"/>
              </a:spcBef>
              <a:spcAft>
                <a:spcPts val="0"/>
              </a:spcAft>
              <a:buClr>
                <a:srgbClr val="FFFFFF"/>
              </a:buClr>
              <a:buSzPts val="1400"/>
              <a:buFont typeface="Montserrat"/>
              <a:buNone/>
              <a:defRPr>
                <a:solidFill>
                  <a:srgbClr val="FFFFFF"/>
                </a:solidFill>
                <a:latin typeface="Montserrat"/>
                <a:ea typeface="Montserrat"/>
                <a:cs typeface="Montserrat"/>
                <a:sym typeface="Montserrat"/>
              </a:defRPr>
            </a:lvl5pPr>
            <a:lvl6pPr lvl="5" rtl="0">
              <a:spcBef>
                <a:spcPts val="1600"/>
              </a:spcBef>
              <a:spcAft>
                <a:spcPts val="0"/>
              </a:spcAft>
              <a:buClr>
                <a:srgbClr val="FFFFFF"/>
              </a:buClr>
              <a:buSzPts val="1400"/>
              <a:buFont typeface="Montserrat"/>
              <a:buNone/>
              <a:defRPr>
                <a:solidFill>
                  <a:srgbClr val="FFFFFF"/>
                </a:solidFill>
                <a:latin typeface="Montserrat"/>
                <a:ea typeface="Montserrat"/>
                <a:cs typeface="Montserrat"/>
                <a:sym typeface="Montserrat"/>
              </a:defRPr>
            </a:lvl6pPr>
            <a:lvl7pPr lvl="6" rtl="0">
              <a:spcBef>
                <a:spcPts val="1600"/>
              </a:spcBef>
              <a:spcAft>
                <a:spcPts val="0"/>
              </a:spcAft>
              <a:buClr>
                <a:srgbClr val="FFFFFF"/>
              </a:buClr>
              <a:buSzPts val="1400"/>
              <a:buFont typeface="Montserrat"/>
              <a:buNone/>
              <a:defRPr>
                <a:solidFill>
                  <a:srgbClr val="FFFFFF"/>
                </a:solidFill>
                <a:latin typeface="Montserrat"/>
                <a:ea typeface="Montserrat"/>
                <a:cs typeface="Montserrat"/>
                <a:sym typeface="Montserrat"/>
              </a:defRPr>
            </a:lvl7pPr>
            <a:lvl8pPr lvl="7" rtl="0">
              <a:spcBef>
                <a:spcPts val="1600"/>
              </a:spcBef>
              <a:spcAft>
                <a:spcPts val="0"/>
              </a:spcAft>
              <a:buClr>
                <a:srgbClr val="FFFFFF"/>
              </a:buClr>
              <a:buSzPts val="1400"/>
              <a:buFont typeface="Montserrat"/>
              <a:buNone/>
              <a:defRPr>
                <a:solidFill>
                  <a:srgbClr val="FFFFFF"/>
                </a:solidFill>
                <a:latin typeface="Montserrat"/>
                <a:ea typeface="Montserrat"/>
                <a:cs typeface="Montserrat"/>
                <a:sym typeface="Montserrat"/>
              </a:defRPr>
            </a:lvl8pPr>
            <a:lvl9pPr lvl="8" rtl="0">
              <a:spcBef>
                <a:spcPts val="1600"/>
              </a:spcBef>
              <a:spcAft>
                <a:spcPts val="1600"/>
              </a:spcAft>
              <a:buClr>
                <a:srgbClr val="FFFFFF"/>
              </a:buClr>
              <a:buSzPts val="1400"/>
              <a:buFont typeface="Montserrat"/>
              <a:buNone/>
              <a:defRPr>
                <a:solidFill>
                  <a:srgbClr val="FFFFFF"/>
                </a:solidFill>
                <a:latin typeface="Montserrat"/>
                <a:ea typeface="Montserrat"/>
                <a:cs typeface="Montserrat"/>
                <a:sym typeface="Montserrat"/>
              </a:defRPr>
            </a:lvl9pPr>
          </a:lstStyle>
          <a:p/>
        </p:txBody>
      </p:sp>
      <p:sp>
        <p:nvSpPr>
          <p:cNvPr id="16" name="Google Shape;16;p3"/>
          <p:cNvSpPr txBox="1"/>
          <p:nvPr>
            <p:ph hasCustomPrompt="1" idx="2" type="title"/>
          </p:nvPr>
        </p:nvSpPr>
        <p:spPr>
          <a:xfrm>
            <a:off x="5226600" y="1592817"/>
            <a:ext cx="3262500" cy="4599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100"/>
              <a:buFont typeface="Playfair Display"/>
              <a:buNone/>
              <a:defRPr b="1" sz="4000">
                <a:solidFill>
                  <a:schemeClr val="lt1"/>
                </a:solidFill>
                <a:latin typeface="Playfair Display"/>
                <a:ea typeface="Playfair Display"/>
                <a:cs typeface="Playfair Display"/>
                <a:sym typeface="Playfair Display"/>
              </a:defRPr>
            </a:lvl1pPr>
            <a:lvl2pPr lvl="1" rtl="0">
              <a:spcBef>
                <a:spcPts val="0"/>
              </a:spcBef>
              <a:spcAft>
                <a:spcPts val="0"/>
              </a:spcAft>
              <a:buClr>
                <a:srgbClr val="FFFFFF"/>
              </a:buClr>
              <a:buSzPts val="2100"/>
              <a:buFont typeface="Playfair Display"/>
              <a:buNone/>
              <a:defRPr sz="2100">
                <a:solidFill>
                  <a:srgbClr val="FFFFFF"/>
                </a:solidFill>
                <a:latin typeface="Playfair Display"/>
                <a:ea typeface="Playfair Display"/>
                <a:cs typeface="Playfair Display"/>
                <a:sym typeface="Playfair Display"/>
              </a:defRPr>
            </a:lvl2pPr>
            <a:lvl3pPr lvl="2" rtl="0">
              <a:spcBef>
                <a:spcPts val="0"/>
              </a:spcBef>
              <a:spcAft>
                <a:spcPts val="0"/>
              </a:spcAft>
              <a:buClr>
                <a:srgbClr val="FFFFFF"/>
              </a:buClr>
              <a:buSzPts val="2100"/>
              <a:buFont typeface="Playfair Display"/>
              <a:buNone/>
              <a:defRPr sz="2100">
                <a:solidFill>
                  <a:srgbClr val="FFFFFF"/>
                </a:solidFill>
                <a:latin typeface="Playfair Display"/>
                <a:ea typeface="Playfair Display"/>
                <a:cs typeface="Playfair Display"/>
                <a:sym typeface="Playfair Display"/>
              </a:defRPr>
            </a:lvl3pPr>
            <a:lvl4pPr lvl="3" rtl="0">
              <a:spcBef>
                <a:spcPts val="0"/>
              </a:spcBef>
              <a:spcAft>
                <a:spcPts val="0"/>
              </a:spcAft>
              <a:buClr>
                <a:srgbClr val="FFFFFF"/>
              </a:buClr>
              <a:buSzPts val="2100"/>
              <a:buFont typeface="Playfair Display"/>
              <a:buNone/>
              <a:defRPr sz="2100">
                <a:solidFill>
                  <a:srgbClr val="FFFFFF"/>
                </a:solidFill>
                <a:latin typeface="Playfair Display"/>
                <a:ea typeface="Playfair Display"/>
                <a:cs typeface="Playfair Display"/>
                <a:sym typeface="Playfair Display"/>
              </a:defRPr>
            </a:lvl4pPr>
            <a:lvl5pPr lvl="4" rtl="0">
              <a:spcBef>
                <a:spcPts val="0"/>
              </a:spcBef>
              <a:spcAft>
                <a:spcPts val="0"/>
              </a:spcAft>
              <a:buClr>
                <a:srgbClr val="FFFFFF"/>
              </a:buClr>
              <a:buSzPts val="2100"/>
              <a:buFont typeface="Playfair Display"/>
              <a:buNone/>
              <a:defRPr sz="2100">
                <a:solidFill>
                  <a:srgbClr val="FFFFFF"/>
                </a:solidFill>
                <a:latin typeface="Playfair Display"/>
                <a:ea typeface="Playfair Display"/>
                <a:cs typeface="Playfair Display"/>
                <a:sym typeface="Playfair Display"/>
              </a:defRPr>
            </a:lvl5pPr>
            <a:lvl6pPr lvl="5" rtl="0">
              <a:spcBef>
                <a:spcPts val="0"/>
              </a:spcBef>
              <a:spcAft>
                <a:spcPts val="0"/>
              </a:spcAft>
              <a:buClr>
                <a:srgbClr val="FFFFFF"/>
              </a:buClr>
              <a:buSzPts val="2100"/>
              <a:buFont typeface="Playfair Display"/>
              <a:buNone/>
              <a:defRPr sz="2100">
                <a:solidFill>
                  <a:srgbClr val="FFFFFF"/>
                </a:solidFill>
                <a:latin typeface="Playfair Display"/>
                <a:ea typeface="Playfair Display"/>
                <a:cs typeface="Playfair Display"/>
                <a:sym typeface="Playfair Display"/>
              </a:defRPr>
            </a:lvl6pPr>
            <a:lvl7pPr lvl="6" rtl="0">
              <a:spcBef>
                <a:spcPts val="0"/>
              </a:spcBef>
              <a:spcAft>
                <a:spcPts val="0"/>
              </a:spcAft>
              <a:buClr>
                <a:srgbClr val="FFFFFF"/>
              </a:buClr>
              <a:buSzPts val="2100"/>
              <a:buFont typeface="Playfair Display"/>
              <a:buNone/>
              <a:defRPr sz="2100">
                <a:solidFill>
                  <a:srgbClr val="FFFFFF"/>
                </a:solidFill>
                <a:latin typeface="Playfair Display"/>
                <a:ea typeface="Playfair Display"/>
                <a:cs typeface="Playfair Display"/>
                <a:sym typeface="Playfair Display"/>
              </a:defRPr>
            </a:lvl7pPr>
            <a:lvl8pPr lvl="7" rtl="0">
              <a:spcBef>
                <a:spcPts val="0"/>
              </a:spcBef>
              <a:spcAft>
                <a:spcPts val="0"/>
              </a:spcAft>
              <a:buClr>
                <a:srgbClr val="FFFFFF"/>
              </a:buClr>
              <a:buSzPts val="2100"/>
              <a:buFont typeface="Playfair Display"/>
              <a:buNone/>
              <a:defRPr sz="2100">
                <a:solidFill>
                  <a:srgbClr val="FFFFFF"/>
                </a:solidFill>
                <a:latin typeface="Playfair Display"/>
                <a:ea typeface="Playfair Display"/>
                <a:cs typeface="Playfair Display"/>
                <a:sym typeface="Playfair Display"/>
              </a:defRPr>
            </a:lvl8pPr>
            <a:lvl9pPr lvl="8" rtl="0">
              <a:spcBef>
                <a:spcPts val="0"/>
              </a:spcBef>
              <a:spcAft>
                <a:spcPts val="0"/>
              </a:spcAft>
              <a:buClr>
                <a:srgbClr val="FFFFFF"/>
              </a:buClr>
              <a:buSzPts val="2100"/>
              <a:buFont typeface="Playfair Display"/>
              <a:buNone/>
              <a:defRPr sz="2100">
                <a:solidFill>
                  <a:srgbClr val="FFFFFF"/>
                </a:solidFill>
                <a:latin typeface="Playfair Display"/>
                <a:ea typeface="Playfair Display"/>
                <a:cs typeface="Playfair Display"/>
                <a:sym typeface="Playfair Display"/>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17" name="Shape 17"/>
        <p:cNvGrpSpPr/>
        <p:nvPr/>
      </p:nvGrpSpPr>
      <p:grpSpPr>
        <a:xfrm>
          <a:off x="0" y="0"/>
          <a:ext cx="0" cy="0"/>
          <a:chOff x="0" y="0"/>
          <a:chExt cx="0" cy="0"/>
        </a:xfrm>
      </p:grpSpPr>
      <p:sp>
        <p:nvSpPr>
          <p:cNvPr id="18" name="Google Shape;18;p4"/>
          <p:cNvSpPr txBox="1"/>
          <p:nvPr>
            <p:ph type="title"/>
          </p:nvPr>
        </p:nvSpPr>
        <p:spPr>
          <a:xfrm>
            <a:off x="667500" y="571500"/>
            <a:ext cx="7809000" cy="446100"/>
          </a:xfrm>
          <a:prstGeom prst="rect">
            <a:avLst/>
          </a:prstGeom>
        </p:spPr>
        <p:txBody>
          <a:bodyPr anchorCtr="0" anchor="t" bIns="91425" lIns="91425" spcFirstLastPara="1" rIns="91425" wrap="square" tIns="91425">
            <a:noAutofit/>
          </a:bodyPr>
          <a:lstStyle>
            <a:lvl1pPr lvl="0">
              <a:spcBef>
                <a:spcPts val="0"/>
              </a:spcBef>
              <a:spcAft>
                <a:spcPts val="0"/>
              </a:spcAft>
              <a:buSzPts val="2100"/>
              <a:buFont typeface="Montserrat"/>
              <a:buNone/>
              <a:defRPr b="1" sz="2500">
                <a:solidFill>
                  <a:schemeClr val="lt1"/>
                </a:solidFill>
                <a:latin typeface="Playfair Display"/>
                <a:ea typeface="Playfair Display"/>
                <a:cs typeface="Playfair Display"/>
                <a:sym typeface="Playfair Display"/>
              </a:defRPr>
            </a:lvl1pPr>
            <a:lvl2pPr lvl="1">
              <a:spcBef>
                <a:spcPts val="0"/>
              </a:spcBef>
              <a:spcAft>
                <a:spcPts val="0"/>
              </a:spcAft>
              <a:buSzPts val="2100"/>
              <a:buFont typeface="Montserrat"/>
              <a:buNone/>
              <a:defRPr b="1" sz="2100">
                <a:latin typeface="Montserrat"/>
                <a:ea typeface="Montserrat"/>
                <a:cs typeface="Montserrat"/>
                <a:sym typeface="Montserrat"/>
              </a:defRPr>
            </a:lvl2pPr>
            <a:lvl3pPr lvl="2">
              <a:spcBef>
                <a:spcPts val="0"/>
              </a:spcBef>
              <a:spcAft>
                <a:spcPts val="0"/>
              </a:spcAft>
              <a:buSzPts val="2100"/>
              <a:buFont typeface="Montserrat"/>
              <a:buNone/>
              <a:defRPr b="1" sz="2100">
                <a:latin typeface="Montserrat"/>
                <a:ea typeface="Montserrat"/>
                <a:cs typeface="Montserrat"/>
                <a:sym typeface="Montserrat"/>
              </a:defRPr>
            </a:lvl3pPr>
            <a:lvl4pPr lvl="3">
              <a:spcBef>
                <a:spcPts val="0"/>
              </a:spcBef>
              <a:spcAft>
                <a:spcPts val="0"/>
              </a:spcAft>
              <a:buSzPts val="2100"/>
              <a:buFont typeface="Montserrat"/>
              <a:buNone/>
              <a:defRPr b="1" sz="2100">
                <a:latin typeface="Montserrat"/>
                <a:ea typeface="Montserrat"/>
                <a:cs typeface="Montserrat"/>
                <a:sym typeface="Montserrat"/>
              </a:defRPr>
            </a:lvl4pPr>
            <a:lvl5pPr lvl="4">
              <a:spcBef>
                <a:spcPts val="0"/>
              </a:spcBef>
              <a:spcAft>
                <a:spcPts val="0"/>
              </a:spcAft>
              <a:buSzPts val="2100"/>
              <a:buFont typeface="Montserrat"/>
              <a:buNone/>
              <a:defRPr b="1" sz="2100">
                <a:latin typeface="Montserrat"/>
                <a:ea typeface="Montserrat"/>
                <a:cs typeface="Montserrat"/>
                <a:sym typeface="Montserrat"/>
              </a:defRPr>
            </a:lvl5pPr>
            <a:lvl6pPr lvl="5">
              <a:spcBef>
                <a:spcPts val="0"/>
              </a:spcBef>
              <a:spcAft>
                <a:spcPts val="0"/>
              </a:spcAft>
              <a:buSzPts val="2100"/>
              <a:buFont typeface="Montserrat"/>
              <a:buNone/>
              <a:defRPr b="1" sz="2100">
                <a:latin typeface="Montserrat"/>
                <a:ea typeface="Montserrat"/>
                <a:cs typeface="Montserrat"/>
                <a:sym typeface="Montserrat"/>
              </a:defRPr>
            </a:lvl6pPr>
            <a:lvl7pPr lvl="6">
              <a:spcBef>
                <a:spcPts val="0"/>
              </a:spcBef>
              <a:spcAft>
                <a:spcPts val="0"/>
              </a:spcAft>
              <a:buSzPts val="2100"/>
              <a:buFont typeface="Montserrat"/>
              <a:buNone/>
              <a:defRPr b="1" sz="2100">
                <a:latin typeface="Montserrat"/>
                <a:ea typeface="Montserrat"/>
                <a:cs typeface="Montserrat"/>
                <a:sym typeface="Montserrat"/>
              </a:defRPr>
            </a:lvl7pPr>
            <a:lvl8pPr lvl="7">
              <a:spcBef>
                <a:spcPts val="0"/>
              </a:spcBef>
              <a:spcAft>
                <a:spcPts val="0"/>
              </a:spcAft>
              <a:buSzPts val="2100"/>
              <a:buFont typeface="Montserrat"/>
              <a:buNone/>
              <a:defRPr b="1" sz="2100">
                <a:latin typeface="Montserrat"/>
                <a:ea typeface="Montserrat"/>
                <a:cs typeface="Montserrat"/>
                <a:sym typeface="Montserrat"/>
              </a:defRPr>
            </a:lvl8pPr>
            <a:lvl9pPr lvl="8">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19" name="Google Shape;19;p4"/>
          <p:cNvSpPr txBox="1"/>
          <p:nvPr>
            <p:ph idx="1" type="body"/>
          </p:nvPr>
        </p:nvSpPr>
        <p:spPr>
          <a:xfrm>
            <a:off x="667500" y="1203425"/>
            <a:ext cx="8092800" cy="35607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Clr>
                <a:schemeClr val="lt1"/>
              </a:buClr>
              <a:buSzPts val="1000"/>
              <a:buFont typeface="Livvic"/>
              <a:buAutoNum type="arabicPeriod"/>
              <a:defRPr sz="1200">
                <a:solidFill>
                  <a:schemeClr val="lt1"/>
                </a:solidFill>
              </a:defRPr>
            </a:lvl1pPr>
            <a:lvl2pPr indent="-292100" lvl="1" marL="914400">
              <a:spcBef>
                <a:spcPts val="1600"/>
              </a:spcBef>
              <a:spcAft>
                <a:spcPts val="0"/>
              </a:spcAft>
              <a:buClr>
                <a:schemeClr val="lt1"/>
              </a:buClr>
              <a:buSzPts val="1000"/>
              <a:buFont typeface="Roboto Condensed Light"/>
              <a:buAutoNum type="alphaLcPeriod"/>
              <a:defRPr sz="1200">
                <a:solidFill>
                  <a:schemeClr val="lt1"/>
                </a:solidFill>
              </a:defRPr>
            </a:lvl2pPr>
            <a:lvl3pPr indent="-292100" lvl="2" marL="1371600">
              <a:spcBef>
                <a:spcPts val="1600"/>
              </a:spcBef>
              <a:spcAft>
                <a:spcPts val="0"/>
              </a:spcAft>
              <a:buClr>
                <a:schemeClr val="lt1"/>
              </a:buClr>
              <a:buSzPts val="1000"/>
              <a:buFont typeface="Roboto Condensed Light"/>
              <a:buAutoNum type="romanLcPeriod"/>
              <a:defRPr sz="1200">
                <a:solidFill>
                  <a:schemeClr val="lt1"/>
                </a:solidFill>
              </a:defRPr>
            </a:lvl3pPr>
            <a:lvl4pPr indent="-292100" lvl="3" marL="1828800">
              <a:spcBef>
                <a:spcPts val="1600"/>
              </a:spcBef>
              <a:spcAft>
                <a:spcPts val="0"/>
              </a:spcAft>
              <a:buClr>
                <a:schemeClr val="lt1"/>
              </a:buClr>
              <a:buSzPts val="1000"/>
              <a:buFont typeface="Roboto Condensed Light"/>
              <a:buAutoNum type="arabicPeriod"/>
              <a:defRPr sz="1200">
                <a:solidFill>
                  <a:schemeClr val="lt1"/>
                </a:solidFill>
              </a:defRPr>
            </a:lvl4pPr>
            <a:lvl5pPr indent="-292100" lvl="4" marL="2286000">
              <a:spcBef>
                <a:spcPts val="1600"/>
              </a:spcBef>
              <a:spcAft>
                <a:spcPts val="0"/>
              </a:spcAft>
              <a:buClr>
                <a:schemeClr val="lt1"/>
              </a:buClr>
              <a:buSzPts val="1000"/>
              <a:buFont typeface="Roboto Condensed Light"/>
              <a:buAutoNum type="alphaLcPeriod"/>
              <a:defRPr sz="1200">
                <a:solidFill>
                  <a:schemeClr val="lt1"/>
                </a:solidFill>
              </a:defRPr>
            </a:lvl5pPr>
            <a:lvl6pPr indent="-292100" lvl="5" marL="2743200">
              <a:spcBef>
                <a:spcPts val="1600"/>
              </a:spcBef>
              <a:spcAft>
                <a:spcPts val="0"/>
              </a:spcAft>
              <a:buClr>
                <a:schemeClr val="lt1"/>
              </a:buClr>
              <a:buSzPts val="1000"/>
              <a:buFont typeface="Roboto Condensed Light"/>
              <a:buAutoNum type="romanLcPeriod"/>
              <a:defRPr sz="1200">
                <a:solidFill>
                  <a:schemeClr val="lt1"/>
                </a:solidFill>
              </a:defRPr>
            </a:lvl6pPr>
            <a:lvl7pPr indent="-292100" lvl="6" marL="3200400">
              <a:spcBef>
                <a:spcPts val="1600"/>
              </a:spcBef>
              <a:spcAft>
                <a:spcPts val="0"/>
              </a:spcAft>
              <a:buClr>
                <a:schemeClr val="lt1"/>
              </a:buClr>
              <a:buSzPts val="1000"/>
              <a:buFont typeface="Roboto Condensed Light"/>
              <a:buAutoNum type="arabicPeriod"/>
              <a:defRPr sz="1200">
                <a:solidFill>
                  <a:schemeClr val="lt1"/>
                </a:solidFill>
              </a:defRPr>
            </a:lvl7pPr>
            <a:lvl8pPr indent="-292100" lvl="7" marL="3657600">
              <a:spcBef>
                <a:spcPts val="1600"/>
              </a:spcBef>
              <a:spcAft>
                <a:spcPts val="0"/>
              </a:spcAft>
              <a:buClr>
                <a:schemeClr val="lt1"/>
              </a:buClr>
              <a:buSzPts val="1000"/>
              <a:buFont typeface="Roboto Condensed Light"/>
              <a:buAutoNum type="alphaLcPeriod"/>
              <a:defRPr sz="1200">
                <a:solidFill>
                  <a:schemeClr val="lt1"/>
                </a:solidFill>
              </a:defRPr>
            </a:lvl8pPr>
            <a:lvl9pPr indent="-292100" lvl="8" marL="4114800">
              <a:spcBef>
                <a:spcPts val="1600"/>
              </a:spcBef>
              <a:spcAft>
                <a:spcPts val="1600"/>
              </a:spcAft>
              <a:buClr>
                <a:schemeClr val="lt1"/>
              </a:buClr>
              <a:buSzPts val="1000"/>
              <a:buFont typeface="Roboto Condensed Light"/>
              <a:buAutoNum type="romanLcPeriod"/>
              <a:defRPr sz="1200">
                <a:solidFill>
                  <a:schemeClr val="lt1"/>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20" name="Shape 20"/>
        <p:cNvGrpSpPr/>
        <p:nvPr/>
      </p:nvGrpSpPr>
      <p:grpSpPr>
        <a:xfrm>
          <a:off x="0" y="0"/>
          <a:ext cx="0" cy="0"/>
          <a:chOff x="0" y="0"/>
          <a:chExt cx="0" cy="0"/>
        </a:xfrm>
      </p:grpSpPr>
      <p:sp>
        <p:nvSpPr>
          <p:cNvPr id="21" name="Google Shape;21;p5"/>
          <p:cNvSpPr/>
          <p:nvPr/>
        </p:nvSpPr>
        <p:spPr>
          <a:xfrm>
            <a:off x="658875" y="571500"/>
            <a:ext cx="7809000" cy="400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5"/>
          <p:cNvSpPr txBox="1"/>
          <p:nvPr>
            <p:ph type="title"/>
          </p:nvPr>
        </p:nvSpPr>
        <p:spPr>
          <a:xfrm>
            <a:off x="667500" y="868680"/>
            <a:ext cx="7809000" cy="6402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Font typeface="Montserrat"/>
              <a:buNone/>
              <a:defRPr b="1" sz="2500">
                <a:latin typeface="Playfair Display"/>
                <a:ea typeface="Playfair Display"/>
                <a:cs typeface="Playfair Display"/>
                <a:sym typeface="Playfair Display"/>
              </a:defRPr>
            </a:lvl1pPr>
            <a:lvl2pPr lvl="1" algn="ctr">
              <a:spcBef>
                <a:spcPts val="0"/>
              </a:spcBef>
              <a:spcAft>
                <a:spcPts val="0"/>
              </a:spcAft>
              <a:buSzPts val="2100"/>
              <a:buFont typeface="Montserrat"/>
              <a:buNone/>
              <a:defRPr b="1" sz="2100">
                <a:latin typeface="Montserrat"/>
                <a:ea typeface="Montserrat"/>
                <a:cs typeface="Montserrat"/>
                <a:sym typeface="Montserrat"/>
              </a:defRPr>
            </a:lvl2pPr>
            <a:lvl3pPr lvl="2" algn="ctr">
              <a:spcBef>
                <a:spcPts val="0"/>
              </a:spcBef>
              <a:spcAft>
                <a:spcPts val="0"/>
              </a:spcAft>
              <a:buSzPts val="2100"/>
              <a:buFont typeface="Montserrat"/>
              <a:buNone/>
              <a:defRPr b="1" sz="2100">
                <a:latin typeface="Montserrat"/>
                <a:ea typeface="Montserrat"/>
                <a:cs typeface="Montserrat"/>
                <a:sym typeface="Montserrat"/>
              </a:defRPr>
            </a:lvl3pPr>
            <a:lvl4pPr lvl="3" algn="ctr">
              <a:spcBef>
                <a:spcPts val="0"/>
              </a:spcBef>
              <a:spcAft>
                <a:spcPts val="0"/>
              </a:spcAft>
              <a:buSzPts val="2100"/>
              <a:buFont typeface="Montserrat"/>
              <a:buNone/>
              <a:defRPr b="1" sz="2100">
                <a:latin typeface="Montserrat"/>
                <a:ea typeface="Montserrat"/>
                <a:cs typeface="Montserrat"/>
                <a:sym typeface="Montserrat"/>
              </a:defRPr>
            </a:lvl4pPr>
            <a:lvl5pPr lvl="4" algn="ctr">
              <a:spcBef>
                <a:spcPts val="0"/>
              </a:spcBef>
              <a:spcAft>
                <a:spcPts val="0"/>
              </a:spcAft>
              <a:buSzPts val="2100"/>
              <a:buFont typeface="Montserrat"/>
              <a:buNone/>
              <a:defRPr b="1" sz="2100">
                <a:latin typeface="Montserrat"/>
                <a:ea typeface="Montserrat"/>
                <a:cs typeface="Montserrat"/>
                <a:sym typeface="Montserrat"/>
              </a:defRPr>
            </a:lvl5pPr>
            <a:lvl6pPr lvl="5" algn="ctr">
              <a:spcBef>
                <a:spcPts val="0"/>
              </a:spcBef>
              <a:spcAft>
                <a:spcPts val="0"/>
              </a:spcAft>
              <a:buSzPts val="2100"/>
              <a:buFont typeface="Montserrat"/>
              <a:buNone/>
              <a:defRPr b="1" sz="2100">
                <a:latin typeface="Montserrat"/>
                <a:ea typeface="Montserrat"/>
                <a:cs typeface="Montserrat"/>
                <a:sym typeface="Montserrat"/>
              </a:defRPr>
            </a:lvl6pPr>
            <a:lvl7pPr lvl="6" algn="ctr">
              <a:spcBef>
                <a:spcPts val="0"/>
              </a:spcBef>
              <a:spcAft>
                <a:spcPts val="0"/>
              </a:spcAft>
              <a:buSzPts val="2100"/>
              <a:buFont typeface="Montserrat"/>
              <a:buNone/>
              <a:defRPr b="1" sz="2100">
                <a:latin typeface="Montserrat"/>
                <a:ea typeface="Montserrat"/>
                <a:cs typeface="Montserrat"/>
                <a:sym typeface="Montserrat"/>
              </a:defRPr>
            </a:lvl7pPr>
            <a:lvl8pPr lvl="7" algn="ctr">
              <a:spcBef>
                <a:spcPts val="0"/>
              </a:spcBef>
              <a:spcAft>
                <a:spcPts val="0"/>
              </a:spcAft>
              <a:buSzPts val="2100"/>
              <a:buFont typeface="Montserrat"/>
              <a:buNone/>
              <a:defRPr b="1" sz="2100">
                <a:latin typeface="Montserrat"/>
                <a:ea typeface="Montserrat"/>
                <a:cs typeface="Montserrat"/>
                <a:sym typeface="Montserrat"/>
              </a:defRPr>
            </a:lvl8pPr>
            <a:lvl9pPr lvl="8" algn="ctr">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23" name="Google Shape;23;p5"/>
          <p:cNvSpPr txBox="1"/>
          <p:nvPr>
            <p:ph idx="1" type="subTitle"/>
          </p:nvPr>
        </p:nvSpPr>
        <p:spPr>
          <a:xfrm>
            <a:off x="1244988" y="1897175"/>
            <a:ext cx="3008700" cy="4428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rgbClr val="A6BFA5"/>
              </a:buClr>
              <a:buSzPts val="2100"/>
              <a:buFont typeface="Montserrat"/>
              <a:buNone/>
              <a:defRPr>
                <a:solidFill>
                  <a:srgbClr val="A6BFA5"/>
                </a:solidFill>
                <a:latin typeface="Montserrat"/>
                <a:ea typeface="Montserrat"/>
                <a:cs typeface="Montserrat"/>
                <a:sym typeface="Montserrat"/>
              </a:defRPr>
            </a:lvl1pPr>
            <a:lvl2pPr lvl="1" algn="ctr">
              <a:spcBef>
                <a:spcPts val="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2pPr>
            <a:lvl3pPr lvl="2"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3pPr>
            <a:lvl4pPr lvl="3"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4pPr>
            <a:lvl5pPr lvl="4"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5pPr>
            <a:lvl6pPr lvl="5"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6pPr>
            <a:lvl7pPr lvl="6"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7pPr>
            <a:lvl8pPr lvl="7"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8pPr>
            <a:lvl9pPr lvl="8" algn="ctr">
              <a:spcBef>
                <a:spcPts val="1600"/>
              </a:spcBef>
              <a:spcAft>
                <a:spcPts val="1600"/>
              </a:spcAft>
              <a:buClr>
                <a:srgbClr val="A6BFA5"/>
              </a:buClr>
              <a:buSzPts val="2100"/>
              <a:buFont typeface="Montserrat"/>
              <a:buNone/>
              <a:defRPr sz="2100">
                <a:solidFill>
                  <a:srgbClr val="A6BFA5"/>
                </a:solidFill>
                <a:latin typeface="Montserrat"/>
                <a:ea typeface="Montserrat"/>
                <a:cs typeface="Montserrat"/>
                <a:sym typeface="Montserrat"/>
              </a:defRPr>
            </a:lvl9pPr>
          </a:lstStyle>
          <a:p/>
        </p:txBody>
      </p:sp>
      <p:sp>
        <p:nvSpPr>
          <p:cNvPr id="24" name="Google Shape;24;p5"/>
          <p:cNvSpPr txBox="1"/>
          <p:nvPr>
            <p:ph idx="2" type="subTitle"/>
          </p:nvPr>
        </p:nvSpPr>
        <p:spPr>
          <a:xfrm>
            <a:off x="1238525" y="2595325"/>
            <a:ext cx="3008700" cy="123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lgn="ctr">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lgn="ctr">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25" name="Google Shape;25;p5"/>
          <p:cNvSpPr txBox="1"/>
          <p:nvPr>
            <p:ph idx="3" type="subTitle"/>
          </p:nvPr>
        </p:nvSpPr>
        <p:spPr>
          <a:xfrm>
            <a:off x="4893617" y="1897175"/>
            <a:ext cx="3005400" cy="442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A6BFA5"/>
              </a:buClr>
              <a:buSzPts val="2100"/>
              <a:buFont typeface="Montserrat"/>
              <a:buNone/>
              <a:defRPr>
                <a:solidFill>
                  <a:srgbClr val="A6BFA5"/>
                </a:solidFill>
                <a:latin typeface="Montserrat"/>
                <a:ea typeface="Montserrat"/>
                <a:cs typeface="Montserrat"/>
                <a:sym typeface="Montserrat"/>
              </a:defRPr>
            </a:lvl1pPr>
            <a:lvl2pPr lvl="1" rtl="0" algn="ctr">
              <a:spcBef>
                <a:spcPts val="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2pPr>
            <a:lvl3pPr lvl="2"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3pPr>
            <a:lvl4pPr lvl="3"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4pPr>
            <a:lvl5pPr lvl="4"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5pPr>
            <a:lvl6pPr lvl="5"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6pPr>
            <a:lvl7pPr lvl="6"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7pPr>
            <a:lvl8pPr lvl="7"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8pPr>
            <a:lvl9pPr lvl="8" rtl="0" algn="ctr">
              <a:spcBef>
                <a:spcPts val="1600"/>
              </a:spcBef>
              <a:spcAft>
                <a:spcPts val="1600"/>
              </a:spcAft>
              <a:buClr>
                <a:srgbClr val="A6BFA5"/>
              </a:buClr>
              <a:buSzPts val="2100"/>
              <a:buFont typeface="Montserrat"/>
              <a:buNone/>
              <a:defRPr sz="2100">
                <a:solidFill>
                  <a:srgbClr val="A6BFA5"/>
                </a:solidFill>
                <a:latin typeface="Montserrat"/>
                <a:ea typeface="Montserrat"/>
                <a:cs typeface="Montserrat"/>
                <a:sym typeface="Montserrat"/>
              </a:defRPr>
            </a:lvl9pPr>
          </a:lstStyle>
          <a:p/>
        </p:txBody>
      </p:sp>
      <p:sp>
        <p:nvSpPr>
          <p:cNvPr id="26" name="Google Shape;26;p5"/>
          <p:cNvSpPr txBox="1"/>
          <p:nvPr>
            <p:ph idx="4" type="subTitle"/>
          </p:nvPr>
        </p:nvSpPr>
        <p:spPr>
          <a:xfrm>
            <a:off x="4886911" y="2595325"/>
            <a:ext cx="3008700" cy="123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lgn="ctr">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lgn="ctr">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667500" y="868680"/>
            <a:ext cx="7809000" cy="6402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Font typeface="Montserrat"/>
              <a:buNone/>
              <a:defRPr b="1" sz="2500">
                <a:latin typeface="Playfair Display"/>
                <a:ea typeface="Playfair Display"/>
                <a:cs typeface="Playfair Display"/>
                <a:sym typeface="Playfair Display"/>
              </a:defRPr>
            </a:lvl1pPr>
            <a:lvl2pPr lvl="1" algn="ctr">
              <a:spcBef>
                <a:spcPts val="0"/>
              </a:spcBef>
              <a:spcAft>
                <a:spcPts val="0"/>
              </a:spcAft>
              <a:buSzPts val="2100"/>
              <a:buFont typeface="Montserrat"/>
              <a:buNone/>
              <a:defRPr b="1" sz="2100">
                <a:latin typeface="Montserrat"/>
                <a:ea typeface="Montserrat"/>
                <a:cs typeface="Montserrat"/>
                <a:sym typeface="Montserrat"/>
              </a:defRPr>
            </a:lvl2pPr>
            <a:lvl3pPr lvl="2" algn="ctr">
              <a:spcBef>
                <a:spcPts val="0"/>
              </a:spcBef>
              <a:spcAft>
                <a:spcPts val="0"/>
              </a:spcAft>
              <a:buSzPts val="2100"/>
              <a:buFont typeface="Montserrat"/>
              <a:buNone/>
              <a:defRPr b="1" sz="2100">
                <a:latin typeface="Montserrat"/>
                <a:ea typeface="Montserrat"/>
                <a:cs typeface="Montserrat"/>
                <a:sym typeface="Montserrat"/>
              </a:defRPr>
            </a:lvl3pPr>
            <a:lvl4pPr lvl="3" algn="ctr">
              <a:spcBef>
                <a:spcPts val="0"/>
              </a:spcBef>
              <a:spcAft>
                <a:spcPts val="0"/>
              </a:spcAft>
              <a:buSzPts val="2100"/>
              <a:buFont typeface="Montserrat"/>
              <a:buNone/>
              <a:defRPr b="1" sz="2100">
                <a:latin typeface="Montserrat"/>
                <a:ea typeface="Montserrat"/>
                <a:cs typeface="Montserrat"/>
                <a:sym typeface="Montserrat"/>
              </a:defRPr>
            </a:lvl4pPr>
            <a:lvl5pPr lvl="4" algn="ctr">
              <a:spcBef>
                <a:spcPts val="0"/>
              </a:spcBef>
              <a:spcAft>
                <a:spcPts val="0"/>
              </a:spcAft>
              <a:buSzPts val="2100"/>
              <a:buFont typeface="Montserrat"/>
              <a:buNone/>
              <a:defRPr b="1" sz="2100">
                <a:latin typeface="Montserrat"/>
                <a:ea typeface="Montserrat"/>
                <a:cs typeface="Montserrat"/>
                <a:sym typeface="Montserrat"/>
              </a:defRPr>
            </a:lvl5pPr>
            <a:lvl6pPr lvl="5" algn="ctr">
              <a:spcBef>
                <a:spcPts val="0"/>
              </a:spcBef>
              <a:spcAft>
                <a:spcPts val="0"/>
              </a:spcAft>
              <a:buSzPts val="2100"/>
              <a:buFont typeface="Montserrat"/>
              <a:buNone/>
              <a:defRPr b="1" sz="2100">
                <a:latin typeface="Montserrat"/>
                <a:ea typeface="Montserrat"/>
                <a:cs typeface="Montserrat"/>
                <a:sym typeface="Montserrat"/>
              </a:defRPr>
            </a:lvl6pPr>
            <a:lvl7pPr lvl="6" algn="ctr">
              <a:spcBef>
                <a:spcPts val="0"/>
              </a:spcBef>
              <a:spcAft>
                <a:spcPts val="0"/>
              </a:spcAft>
              <a:buSzPts val="2100"/>
              <a:buFont typeface="Montserrat"/>
              <a:buNone/>
              <a:defRPr b="1" sz="2100">
                <a:latin typeface="Montserrat"/>
                <a:ea typeface="Montserrat"/>
                <a:cs typeface="Montserrat"/>
                <a:sym typeface="Montserrat"/>
              </a:defRPr>
            </a:lvl7pPr>
            <a:lvl8pPr lvl="7" algn="ctr">
              <a:spcBef>
                <a:spcPts val="0"/>
              </a:spcBef>
              <a:spcAft>
                <a:spcPts val="0"/>
              </a:spcAft>
              <a:buSzPts val="2100"/>
              <a:buFont typeface="Montserrat"/>
              <a:buNone/>
              <a:defRPr b="1" sz="2100">
                <a:latin typeface="Montserrat"/>
                <a:ea typeface="Montserrat"/>
                <a:cs typeface="Montserrat"/>
                <a:sym typeface="Montserrat"/>
              </a:defRPr>
            </a:lvl8pPr>
            <a:lvl9pPr lvl="8" algn="ctr">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29" name="Google Shape;29;p6"/>
          <p:cNvSpPr/>
          <p:nvPr/>
        </p:nvSpPr>
        <p:spPr>
          <a:xfrm>
            <a:off x="0" y="0"/>
            <a:ext cx="9144000" cy="571500"/>
          </a:xfrm>
          <a:prstGeom prst="rect">
            <a:avLst/>
          </a:prstGeom>
          <a:solidFill>
            <a:srgbClr val="A6BF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6"/>
          <p:cNvSpPr/>
          <p:nvPr/>
        </p:nvSpPr>
        <p:spPr>
          <a:xfrm>
            <a:off x="0" y="4572000"/>
            <a:ext cx="9144000" cy="571500"/>
          </a:xfrm>
          <a:prstGeom prst="rect">
            <a:avLst/>
          </a:prstGeom>
          <a:solidFill>
            <a:srgbClr val="A6BF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5226600" y="1815550"/>
            <a:ext cx="2607600" cy="527400"/>
          </a:xfrm>
          <a:prstGeom prst="rect">
            <a:avLst/>
          </a:prstGeom>
        </p:spPr>
        <p:txBody>
          <a:bodyPr anchorCtr="0" anchor="b" bIns="91425" lIns="91425" spcFirstLastPara="1" rIns="91425" wrap="square" tIns="91425">
            <a:noAutofit/>
          </a:bodyPr>
          <a:lstStyle>
            <a:lvl1pPr lvl="0">
              <a:spcBef>
                <a:spcPts val="0"/>
              </a:spcBef>
              <a:spcAft>
                <a:spcPts val="0"/>
              </a:spcAft>
              <a:buSzPts val="2100"/>
              <a:buFont typeface="Montserrat"/>
              <a:buNone/>
              <a:defRPr b="1" sz="4000">
                <a:latin typeface="Playfair Display"/>
                <a:ea typeface="Playfair Display"/>
                <a:cs typeface="Playfair Display"/>
                <a:sym typeface="Playfair Display"/>
              </a:defRPr>
            </a:lvl1pPr>
            <a:lvl2pPr lvl="1">
              <a:spcBef>
                <a:spcPts val="0"/>
              </a:spcBef>
              <a:spcAft>
                <a:spcPts val="0"/>
              </a:spcAft>
              <a:buSzPts val="2100"/>
              <a:buFont typeface="Montserrat"/>
              <a:buNone/>
              <a:defRPr b="1" sz="2100">
                <a:latin typeface="Montserrat"/>
                <a:ea typeface="Montserrat"/>
                <a:cs typeface="Montserrat"/>
                <a:sym typeface="Montserrat"/>
              </a:defRPr>
            </a:lvl2pPr>
            <a:lvl3pPr lvl="2">
              <a:spcBef>
                <a:spcPts val="0"/>
              </a:spcBef>
              <a:spcAft>
                <a:spcPts val="0"/>
              </a:spcAft>
              <a:buSzPts val="2100"/>
              <a:buFont typeface="Montserrat"/>
              <a:buNone/>
              <a:defRPr b="1" sz="2100">
                <a:latin typeface="Montserrat"/>
                <a:ea typeface="Montserrat"/>
                <a:cs typeface="Montserrat"/>
                <a:sym typeface="Montserrat"/>
              </a:defRPr>
            </a:lvl3pPr>
            <a:lvl4pPr lvl="3">
              <a:spcBef>
                <a:spcPts val="0"/>
              </a:spcBef>
              <a:spcAft>
                <a:spcPts val="0"/>
              </a:spcAft>
              <a:buSzPts val="2100"/>
              <a:buFont typeface="Montserrat"/>
              <a:buNone/>
              <a:defRPr b="1" sz="2100">
                <a:latin typeface="Montserrat"/>
                <a:ea typeface="Montserrat"/>
                <a:cs typeface="Montserrat"/>
                <a:sym typeface="Montserrat"/>
              </a:defRPr>
            </a:lvl4pPr>
            <a:lvl5pPr lvl="4">
              <a:spcBef>
                <a:spcPts val="0"/>
              </a:spcBef>
              <a:spcAft>
                <a:spcPts val="0"/>
              </a:spcAft>
              <a:buSzPts val="2100"/>
              <a:buFont typeface="Montserrat"/>
              <a:buNone/>
              <a:defRPr b="1" sz="2100">
                <a:latin typeface="Montserrat"/>
                <a:ea typeface="Montserrat"/>
                <a:cs typeface="Montserrat"/>
                <a:sym typeface="Montserrat"/>
              </a:defRPr>
            </a:lvl5pPr>
            <a:lvl6pPr lvl="5">
              <a:spcBef>
                <a:spcPts val="0"/>
              </a:spcBef>
              <a:spcAft>
                <a:spcPts val="0"/>
              </a:spcAft>
              <a:buSzPts val="2100"/>
              <a:buFont typeface="Montserrat"/>
              <a:buNone/>
              <a:defRPr b="1" sz="2100">
                <a:latin typeface="Montserrat"/>
                <a:ea typeface="Montserrat"/>
                <a:cs typeface="Montserrat"/>
                <a:sym typeface="Montserrat"/>
              </a:defRPr>
            </a:lvl6pPr>
            <a:lvl7pPr lvl="6">
              <a:spcBef>
                <a:spcPts val="0"/>
              </a:spcBef>
              <a:spcAft>
                <a:spcPts val="0"/>
              </a:spcAft>
              <a:buSzPts val="2100"/>
              <a:buFont typeface="Montserrat"/>
              <a:buNone/>
              <a:defRPr b="1" sz="2100">
                <a:latin typeface="Montserrat"/>
                <a:ea typeface="Montserrat"/>
                <a:cs typeface="Montserrat"/>
                <a:sym typeface="Montserrat"/>
              </a:defRPr>
            </a:lvl7pPr>
            <a:lvl8pPr lvl="7">
              <a:spcBef>
                <a:spcPts val="0"/>
              </a:spcBef>
              <a:spcAft>
                <a:spcPts val="0"/>
              </a:spcAft>
              <a:buSzPts val="2100"/>
              <a:buFont typeface="Montserrat"/>
              <a:buNone/>
              <a:defRPr b="1" sz="2100">
                <a:latin typeface="Montserrat"/>
                <a:ea typeface="Montserrat"/>
                <a:cs typeface="Montserrat"/>
                <a:sym typeface="Montserrat"/>
              </a:defRPr>
            </a:lvl8pPr>
            <a:lvl9pPr lvl="8">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33" name="Google Shape;33;p7"/>
          <p:cNvSpPr txBox="1"/>
          <p:nvPr>
            <p:ph idx="1" type="subTitle"/>
          </p:nvPr>
        </p:nvSpPr>
        <p:spPr>
          <a:xfrm>
            <a:off x="5226600" y="2305950"/>
            <a:ext cx="2607600" cy="1052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34" name="Google Shape;34;p7"/>
          <p:cNvSpPr/>
          <p:nvPr/>
        </p:nvSpPr>
        <p:spPr>
          <a:xfrm>
            <a:off x="0" y="0"/>
            <a:ext cx="45738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p:nvPr/>
        </p:nvSpPr>
        <p:spPr>
          <a:xfrm>
            <a:off x="658875" y="571500"/>
            <a:ext cx="7809000" cy="400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8"/>
          <p:cNvSpPr txBox="1"/>
          <p:nvPr>
            <p:ph type="title"/>
          </p:nvPr>
        </p:nvSpPr>
        <p:spPr>
          <a:xfrm>
            <a:off x="667500" y="1676250"/>
            <a:ext cx="7809000" cy="8661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1pPr>
            <a:lvl2pPr lvl="1" algn="ctr">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2pPr>
            <a:lvl3pPr lvl="2" algn="ctr">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3pPr>
            <a:lvl4pPr lvl="3" algn="ctr">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4pPr>
            <a:lvl5pPr lvl="4" algn="ctr">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5pPr>
            <a:lvl6pPr lvl="5" algn="ctr">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6pPr>
            <a:lvl7pPr lvl="6" algn="ctr">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7pPr>
            <a:lvl8pPr lvl="7" algn="ctr">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8pPr>
            <a:lvl9pPr lvl="8" algn="ctr">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9pPr>
          </a:lstStyle>
          <a:p/>
        </p:txBody>
      </p:sp>
      <p:sp>
        <p:nvSpPr>
          <p:cNvPr id="38" name="Google Shape;38;p8"/>
          <p:cNvSpPr txBox="1"/>
          <p:nvPr>
            <p:ph idx="1" type="subTitle"/>
          </p:nvPr>
        </p:nvSpPr>
        <p:spPr>
          <a:xfrm>
            <a:off x="663600" y="2733750"/>
            <a:ext cx="7809000" cy="733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algn="ctr">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algn="ctr">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39" name="Shape 39"/>
        <p:cNvGrpSpPr/>
        <p:nvPr/>
      </p:nvGrpSpPr>
      <p:grpSpPr>
        <a:xfrm>
          <a:off x="0" y="0"/>
          <a:ext cx="0" cy="0"/>
          <a:chOff x="0" y="0"/>
          <a:chExt cx="0" cy="0"/>
        </a:xfrm>
      </p:grpSpPr>
      <p:sp>
        <p:nvSpPr>
          <p:cNvPr id="40" name="Google Shape;40;p9"/>
          <p:cNvSpPr txBox="1"/>
          <p:nvPr>
            <p:ph type="title"/>
          </p:nvPr>
        </p:nvSpPr>
        <p:spPr>
          <a:xfrm>
            <a:off x="2113988" y="868680"/>
            <a:ext cx="4915200" cy="640200"/>
          </a:xfrm>
          <a:prstGeom prst="rect">
            <a:avLst/>
          </a:prstGeom>
        </p:spPr>
        <p:txBody>
          <a:bodyPr anchorCtr="0" anchor="t" bIns="91425" lIns="91425" spcFirstLastPara="1" rIns="91425" wrap="square" tIns="91425">
            <a:noAutofit/>
          </a:bodyPr>
          <a:lstStyle>
            <a:lvl1pPr lvl="0">
              <a:spcBef>
                <a:spcPts val="0"/>
              </a:spcBef>
              <a:spcAft>
                <a:spcPts val="0"/>
              </a:spcAft>
              <a:buSzPts val="2400"/>
              <a:buFont typeface="Montserrat"/>
              <a:buNone/>
              <a:defRPr b="1" sz="2500">
                <a:solidFill>
                  <a:schemeClr val="lt1"/>
                </a:solidFill>
                <a:latin typeface="Playfair Display"/>
                <a:ea typeface="Playfair Display"/>
                <a:cs typeface="Playfair Display"/>
                <a:sym typeface="Playfair Display"/>
              </a:defRPr>
            </a:lvl1pPr>
            <a:lvl2pPr lvl="1">
              <a:spcBef>
                <a:spcPts val="0"/>
              </a:spcBef>
              <a:spcAft>
                <a:spcPts val="0"/>
              </a:spcAft>
              <a:buSzPts val="2100"/>
              <a:buFont typeface="Montserrat"/>
              <a:buNone/>
              <a:defRPr b="1" sz="2100">
                <a:latin typeface="Montserrat"/>
                <a:ea typeface="Montserrat"/>
                <a:cs typeface="Montserrat"/>
                <a:sym typeface="Montserrat"/>
              </a:defRPr>
            </a:lvl2pPr>
            <a:lvl3pPr lvl="2">
              <a:spcBef>
                <a:spcPts val="0"/>
              </a:spcBef>
              <a:spcAft>
                <a:spcPts val="0"/>
              </a:spcAft>
              <a:buSzPts val="2100"/>
              <a:buFont typeface="Montserrat"/>
              <a:buNone/>
              <a:defRPr b="1" sz="2100">
                <a:latin typeface="Montserrat"/>
                <a:ea typeface="Montserrat"/>
                <a:cs typeface="Montserrat"/>
                <a:sym typeface="Montserrat"/>
              </a:defRPr>
            </a:lvl3pPr>
            <a:lvl4pPr lvl="3">
              <a:spcBef>
                <a:spcPts val="0"/>
              </a:spcBef>
              <a:spcAft>
                <a:spcPts val="0"/>
              </a:spcAft>
              <a:buSzPts val="2100"/>
              <a:buFont typeface="Montserrat"/>
              <a:buNone/>
              <a:defRPr b="1" sz="2100">
                <a:latin typeface="Montserrat"/>
                <a:ea typeface="Montserrat"/>
                <a:cs typeface="Montserrat"/>
                <a:sym typeface="Montserrat"/>
              </a:defRPr>
            </a:lvl4pPr>
            <a:lvl5pPr lvl="4">
              <a:spcBef>
                <a:spcPts val="0"/>
              </a:spcBef>
              <a:spcAft>
                <a:spcPts val="0"/>
              </a:spcAft>
              <a:buSzPts val="2100"/>
              <a:buFont typeface="Montserrat"/>
              <a:buNone/>
              <a:defRPr b="1" sz="2100">
                <a:latin typeface="Montserrat"/>
                <a:ea typeface="Montserrat"/>
                <a:cs typeface="Montserrat"/>
                <a:sym typeface="Montserrat"/>
              </a:defRPr>
            </a:lvl5pPr>
            <a:lvl6pPr lvl="5">
              <a:spcBef>
                <a:spcPts val="0"/>
              </a:spcBef>
              <a:spcAft>
                <a:spcPts val="0"/>
              </a:spcAft>
              <a:buSzPts val="2100"/>
              <a:buFont typeface="Montserrat"/>
              <a:buNone/>
              <a:defRPr b="1" sz="2100">
                <a:latin typeface="Montserrat"/>
                <a:ea typeface="Montserrat"/>
                <a:cs typeface="Montserrat"/>
                <a:sym typeface="Montserrat"/>
              </a:defRPr>
            </a:lvl6pPr>
            <a:lvl7pPr lvl="6">
              <a:spcBef>
                <a:spcPts val="0"/>
              </a:spcBef>
              <a:spcAft>
                <a:spcPts val="0"/>
              </a:spcAft>
              <a:buSzPts val="2100"/>
              <a:buFont typeface="Montserrat"/>
              <a:buNone/>
              <a:defRPr b="1" sz="2100">
                <a:latin typeface="Montserrat"/>
                <a:ea typeface="Montserrat"/>
                <a:cs typeface="Montserrat"/>
                <a:sym typeface="Montserrat"/>
              </a:defRPr>
            </a:lvl7pPr>
            <a:lvl8pPr lvl="7">
              <a:spcBef>
                <a:spcPts val="0"/>
              </a:spcBef>
              <a:spcAft>
                <a:spcPts val="0"/>
              </a:spcAft>
              <a:buSzPts val="2100"/>
              <a:buFont typeface="Montserrat"/>
              <a:buNone/>
              <a:defRPr b="1" sz="2100">
                <a:latin typeface="Montserrat"/>
                <a:ea typeface="Montserrat"/>
                <a:cs typeface="Montserrat"/>
                <a:sym typeface="Montserrat"/>
              </a:defRPr>
            </a:lvl8pPr>
            <a:lvl9pPr lvl="8">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41" name="Google Shape;41;p9"/>
          <p:cNvSpPr txBox="1"/>
          <p:nvPr>
            <p:ph idx="1" type="body"/>
          </p:nvPr>
        </p:nvSpPr>
        <p:spPr>
          <a:xfrm>
            <a:off x="2114813" y="1776153"/>
            <a:ext cx="4915200" cy="28038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lt1"/>
              </a:buClr>
              <a:buSzPts val="1400"/>
              <a:buChar char="●"/>
              <a:defRPr sz="1400">
                <a:solidFill>
                  <a:schemeClr val="lt1"/>
                </a:solidFill>
              </a:defRPr>
            </a:lvl1pPr>
            <a:lvl2pPr indent="-292100" lvl="1" marL="914400">
              <a:spcBef>
                <a:spcPts val="1600"/>
              </a:spcBef>
              <a:spcAft>
                <a:spcPts val="0"/>
              </a:spcAft>
              <a:buClr>
                <a:schemeClr val="lt1"/>
              </a:buClr>
              <a:buSzPts val="1000"/>
              <a:buChar char="○"/>
              <a:defRPr sz="1000">
                <a:solidFill>
                  <a:schemeClr val="lt1"/>
                </a:solidFill>
              </a:defRPr>
            </a:lvl2pPr>
            <a:lvl3pPr indent="-292100" lvl="2" marL="1371600">
              <a:spcBef>
                <a:spcPts val="1600"/>
              </a:spcBef>
              <a:spcAft>
                <a:spcPts val="0"/>
              </a:spcAft>
              <a:buClr>
                <a:schemeClr val="lt1"/>
              </a:buClr>
              <a:buSzPts val="1000"/>
              <a:buChar char="■"/>
              <a:defRPr sz="1000">
                <a:solidFill>
                  <a:schemeClr val="lt1"/>
                </a:solidFill>
              </a:defRPr>
            </a:lvl3pPr>
            <a:lvl4pPr indent="-292100" lvl="3" marL="1828800">
              <a:spcBef>
                <a:spcPts val="1600"/>
              </a:spcBef>
              <a:spcAft>
                <a:spcPts val="0"/>
              </a:spcAft>
              <a:buClr>
                <a:schemeClr val="lt1"/>
              </a:buClr>
              <a:buSzPts val="1000"/>
              <a:buChar char="●"/>
              <a:defRPr sz="1000">
                <a:solidFill>
                  <a:schemeClr val="lt1"/>
                </a:solidFill>
              </a:defRPr>
            </a:lvl4pPr>
            <a:lvl5pPr indent="-292100" lvl="4" marL="2286000">
              <a:spcBef>
                <a:spcPts val="1600"/>
              </a:spcBef>
              <a:spcAft>
                <a:spcPts val="0"/>
              </a:spcAft>
              <a:buClr>
                <a:schemeClr val="lt1"/>
              </a:buClr>
              <a:buSzPts val="1000"/>
              <a:buChar char="○"/>
              <a:defRPr sz="1000">
                <a:solidFill>
                  <a:schemeClr val="lt1"/>
                </a:solidFill>
              </a:defRPr>
            </a:lvl5pPr>
            <a:lvl6pPr indent="-292100" lvl="5" marL="2743200">
              <a:spcBef>
                <a:spcPts val="1600"/>
              </a:spcBef>
              <a:spcAft>
                <a:spcPts val="0"/>
              </a:spcAft>
              <a:buClr>
                <a:schemeClr val="lt1"/>
              </a:buClr>
              <a:buSzPts val="1000"/>
              <a:buChar char="■"/>
              <a:defRPr sz="1000">
                <a:solidFill>
                  <a:schemeClr val="lt1"/>
                </a:solidFill>
              </a:defRPr>
            </a:lvl6pPr>
            <a:lvl7pPr indent="-292100" lvl="6" marL="3200400">
              <a:spcBef>
                <a:spcPts val="1600"/>
              </a:spcBef>
              <a:spcAft>
                <a:spcPts val="0"/>
              </a:spcAft>
              <a:buClr>
                <a:schemeClr val="lt1"/>
              </a:buClr>
              <a:buSzPts val="1000"/>
              <a:buChar char="●"/>
              <a:defRPr sz="1000">
                <a:solidFill>
                  <a:schemeClr val="lt1"/>
                </a:solidFill>
              </a:defRPr>
            </a:lvl7pPr>
            <a:lvl8pPr indent="-292100" lvl="7" marL="3657600">
              <a:spcBef>
                <a:spcPts val="1600"/>
              </a:spcBef>
              <a:spcAft>
                <a:spcPts val="0"/>
              </a:spcAft>
              <a:buClr>
                <a:schemeClr val="lt1"/>
              </a:buClr>
              <a:buSzPts val="1000"/>
              <a:buChar char="○"/>
              <a:defRPr sz="1000">
                <a:solidFill>
                  <a:schemeClr val="lt1"/>
                </a:solidFill>
              </a:defRPr>
            </a:lvl8pPr>
            <a:lvl9pPr indent="-292100" lvl="8" marL="4114800">
              <a:spcBef>
                <a:spcPts val="1600"/>
              </a:spcBef>
              <a:spcAft>
                <a:spcPts val="1600"/>
              </a:spcAft>
              <a:buClr>
                <a:schemeClr val="lt1"/>
              </a:buClr>
              <a:buSzPts val="1000"/>
              <a:buChar char="■"/>
              <a:defRPr sz="1000">
                <a:solidFill>
                  <a:schemeClr val="lt1"/>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5391900" y="2269200"/>
            <a:ext cx="3084600" cy="605100"/>
          </a:xfrm>
          <a:prstGeom prst="rect">
            <a:avLst/>
          </a:prstGeom>
        </p:spPr>
        <p:txBody>
          <a:bodyPr anchorCtr="0" anchor="ctr" bIns="91425" lIns="91425" spcFirstLastPara="1" rIns="91425" wrap="square" tIns="91425">
            <a:noAutofit/>
          </a:bodyPr>
          <a:lstStyle>
            <a:lvl1pPr indent="-228600" lvl="0" marL="457200" algn="r">
              <a:lnSpc>
                <a:spcPct val="100000"/>
              </a:lnSpc>
              <a:spcBef>
                <a:spcPts val="0"/>
              </a:spcBef>
              <a:spcAft>
                <a:spcPts val="0"/>
              </a:spcAft>
              <a:buClr>
                <a:srgbClr val="000000"/>
              </a:buClr>
              <a:buSzPts val="2100"/>
              <a:buFont typeface="Montserrat"/>
              <a:buNone/>
              <a:defRPr b="1" sz="2500">
                <a:solidFill>
                  <a:srgbClr val="000000"/>
                </a:solidFill>
                <a:latin typeface="Playfair Display"/>
                <a:ea typeface="Playfair Display"/>
                <a:cs typeface="Playfair Display"/>
                <a:sym typeface="Playfair Display"/>
              </a:defRPr>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2"/>
        </a:solidFill>
      </p:bgPr>
    </p:bg>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667500" y="1487125"/>
            <a:ext cx="7809000" cy="1465500"/>
          </a:xfrm>
          <a:prstGeom prst="rect">
            <a:avLst/>
          </a:prstGeom>
        </p:spPr>
        <p:txBody>
          <a:bodyPr anchorCtr="0" anchor="b" bIns="91425" lIns="91425" spcFirstLastPara="1" rIns="91425" wrap="square" tIns="91425">
            <a:noAutofit/>
          </a:bodyPr>
          <a:lstStyle>
            <a:lvl1pPr lvl="0" algn="ctr">
              <a:spcBef>
                <a:spcPts val="0"/>
              </a:spcBef>
              <a:spcAft>
                <a:spcPts val="0"/>
              </a:spcAft>
              <a:buSzPts val="7500"/>
              <a:buFont typeface="Playfair Display"/>
              <a:buNone/>
              <a:defRPr sz="7500">
                <a:solidFill>
                  <a:srgbClr val="FFFFFF"/>
                </a:solidFill>
                <a:latin typeface="Playfair Display"/>
                <a:ea typeface="Playfair Display"/>
                <a:cs typeface="Playfair Display"/>
                <a:sym typeface="Playfair Display"/>
              </a:defRPr>
            </a:lvl1pPr>
            <a:lvl2pPr lvl="1" algn="ctr">
              <a:spcBef>
                <a:spcPts val="0"/>
              </a:spcBef>
              <a:spcAft>
                <a:spcPts val="0"/>
              </a:spcAft>
              <a:buSzPts val="7500"/>
              <a:buFont typeface="Playfair Display"/>
              <a:buNone/>
              <a:defRPr sz="7500">
                <a:latin typeface="Playfair Display"/>
                <a:ea typeface="Playfair Display"/>
                <a:cs typeface="Playfair Display"/>
                <a:sym typeface="Playfair Display"/>
              </a:defRPr>
            </a:lvl2pPr>
            <a:lvl3pPr lvl="2" algn="ctr">
              <a:spcBef>
                <a:spcPts val="0"/>
              </a:spcBef>
              <a:spcAft>
                <a:spcPts val="0"/>
              </a:spcAft>
              <a:buSzPts val="7500"/>
              <a:buFont typeface="Playfair Display"/>
              <a:buNone/>
              <a:defRPr sz="7500">
                <a:latin typeface="Playfair Display"/>
                <a:ea typeface="Playfair Display"/>
                <a:cs typeface="Playfair Display"/>
                <a:sym typeface="Playfair Display"/>
              </a:defRPr>
            </a:lvl3pPr>
            <a:lvl4pPr lvl="3" algn="ctr">
              <a:spcBef>
                <a:spcPts val="0"/>
              </a:spcBef>
              <a:spcAft>
                <a:spcPts val="0"/>
              </a:spcAft>
              <a:buSzPts val="7500"/>
              <a:buFont typeface="Playfair Display"/>
              <a:buNone/>
              <a:defRPr sz="7500">
                <a:latin typeface="Playfair Display"/>
                <a:ea typeface="Playfair Display"/>
                <a:cs typeface="Playfair Display"/>
                <a:sym typeface="Playfair Display"/>
              </a:defRPr>
            </a:lvl4pPr>
            <a:lvl5pPr lvl="4" algn="ctr">
              <a:spcBef>
                <a:spcPts val="0"/>
              </a:spcBef>
              <a:spcAft>
                <a:spcPts val="0"/>
              </a:spcAft>
              <a:buSzPts val="7500"/>
              <a:buFont typeface="Playfair Display"/>
              <a:buNone/>
              <a:defRPr sz="7500">
                <a:latin typeface="Playfair Display"/>
                <a:ea typeface="Playfair Display"/>
                <a:cs typeface="Playfair Display"/>
                <a:sym typeface="Playfair Display"/>
              </a:defRPr>
            </a:lvl5pPr>
            <a:lvl6pPr lvl="5" algn="ctr">
              <a:spcBef>
                <a:spcPts val="0"/>
              </a:spcBef>
              <a:spcAft>
                <a:spcPts val="0"/>
              </a:spcAft>
              <a:buSzPts val="7500"/>
              <a:buFont typeface="Playfair Display"/>
              <a:buNone/>
              <a:defRPr sz="7500">
                <a:latin typeface="Playfair Display"/>
                <a:ea typeface="Playfair Display"/>
                <a:cs typeface="Playfair Display"/>
                <a:sym typeface="Playfair Display"/>
              </a:defRPr>
            </a:lvl6pPr>
            <a:lvl7pPr lvl="6" algn="ctr">
              <a:spcBef>
                <a:spcPts val="0"/>
              </a:spcBef>
              <a:spcAft>
                <a:spcPts val="0"/>
              </a:spcAft>
              <a:buSzPts val="7500"/>
              <a:buFont typeface="Playfair Display"/>
              <a:buNone/>
              <a:defRPr sz="7500">
                <a:latin typeface="Playfair Display"/>
                <a:ea typeface="Playfair Display"/>
                <a:cs typeface="Playfair Display"/>
                <a:sym typeface="Playfair Display"/>
              </a:defRPr>
            </a:lvl7pPr>
            <a:lvl8pPr lvl="7" algn="ctr">
              <a:spcBef>
                <a:spcPts val="0"/>
              </a:spcBef>
              <a:spcAft>
                <a:spcPts val="0"/>
              </a:spcAft>
              <a:buSzPts val="7500"/>
              <a:buFont typeface="Playfair Display"/>
              <a:buNone/>
              <a:defRPr sz="7500">
                <a:latin typeface="Playfair Display"/>
                <a:ea typeface="Playfair Display"/>
                <a:cs typeface="Playfair Display"/>
                <a:sym typeface="Playfair Display"/>
              </a:defRPr>
            </a:lvl8pPr>
            <a:lvl9pPr lvl="8" algn="ctr">
              <a:spcBef>
                <a:spcPts val="0"/>
              </a:spcBef>
              <a:spcAft>
                <a:spcPts val="0"/>
              </a:spcAft>
              <a:buSzPts val="7500"/>
              <a:buFont typeface="Playfair Display"/>
              <a:buNone/>
              <a:defRPr sz="7500">
                <a:latin typeface="Playfair Display"/>
                <a:ea typeface="Playfair Display"/>
                <a:cs typeface="Playfair Display"/>
                <a:sym typeface="Playfair Display"/>
              </a:defRPr>
            </a:lvl9pPr>
          </a:lstStyle>
          <a:p>
            <a:r>
              <a:t>xx%</a:t>
            </a:r>
          </a:p>
        </p:txBody>
      </p:sp>
      <p:sp>
        <p:nvSpPr>
          <p:cNvPr id="46" name="Google Shape;46;p11"/>
          <p:cNvSpPr txBox="1"/>
          <p:nvPr>
            <p:ph idx="1" type="subTitle"/>
          </p:nvPr>
        </p:nvSpPr>
        <p:spPr>
          <a:xfrm>
            <a:off x="685800" y="3052125"/>
            <a:ext cx="7809000" cy="609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rgbClr val="A6BFA5"/>
              </a:buClr>
              <a:buSzPts val="1400"/>
              <a:buFont typeface="Montserrat"/>
              <a:buNone/>
              <a:defRPr sz="1400">
                <a:solidFill>
                  <a:srgbClr val="FFFFFF"/>
                </a:solidFill>
                <a:latin typeface="Montserrat"/>
                <a:ea typeface="Montserrat"/>
                <a:cs typeface="Montserrat"/>
                <a:sym typeface="Montserrat"/>
              </a:defRPr>
            </a:lvl1pPr>
            <a:lvl2pPr lvl="1" algn="ctr">
              <a:spcBef>
                <a:spcPts val="0"/>
              </a:spcBef>
              <a:spcAft>
                <a:spcPts val="0"/>
              </a:spcAft>
              <a:buClr>
                <a:srgbClr val="A6BFA5"/>
              </a:buClr>
              <a:buSzPts val="1400"/>
              <a:buFont typeface="Montserrat"/>
              <a:buNone/>
              <a:defRPr>
                <a:solidFill>
                  <a:srgbClr val="A6BFA5"/>
                </a:solidFill>
                <a:latin typeface="Montserrat"/>
                <a:ea typeface="Montserrat"/>
                <a:cs typeface="Montserrat"/>
                <a:sym typeface="Montserrat"/>
              </a:defRPr>
            </a:lvl2pPr>
            <a:lvl3pPr lvl="2" algn="ctr">
              <a:spcBef>
                <a:spcPts val="1600"/>
              </a:spcBef>
              <a:spcAft>
                <a:spcPts val="0"/>
              </a:spcAft>
              <a:buClr>
                <a:srgbClr val="A6BFA5"/>
              </a:buClr>
              <a:buSzPts val="1400"/>
              <a:buFont typeface="Montserrat"/>
              <a:buNone/>
              <a:defRPr>
                <a:solidFill>
                  <a:srgbClr val="A6BFA5"/>
                </a:solidFill>
                <a:latin typeface="Montserrat"/>
                <a:ea typeface="Montserrat"/>
                <a:cs typeface="Montserrat"/>
                <a:sym typeface="Montserrat"/>
              </a:defRPr>
            </a:lvl3pPr>
            <a:lvl4pPr lvl="3" algn="ctr">
              <a:spcBef>
                <a:spcPts val="1600"/>
              </a:spcBef>
              <a:spcAft>
                <a:spcPts val="0"/>
              </a:spcAft>
              <a:buClr>
                <a:srgbClr val="A6BFA5"/>
              </a:buClr>
              <a:buSzPts val="1400"/>
              <a:buFont typeface="Montserrat"/>
              <a:buNone/>
              <a:defRPr>
                <a:solidFill>
                  <a:srgbClr val="A6BFA5"/>
                </a:solidFill>
                <a:latin typeface="Montserrat"/>
                <a:ea typeface="Montserrat"/>
                <a:cs typeface="Montserrat"/>
                <a:sym typeface="Montserrat"/>
              </a:defRPr>
            </a:lvl4pPr>
            <a:lvl5pPr lvl="4" algn="ctr">
              <a:spcBef>
                <a:spcPts val="1600"/>
              </a:spcBef>
              <a:spcAft>
                <a:spcPts val="0"/>
              </a:spcAft>
              <a:buClr>
                <a:srgbClr val="A6BFA5"/>
              </a:buClr>
              <a:buSzPts val="1400"/>
              <a:buFont typeface="Montserrat"/>
              <a:buNone/>
              <a:defRPr>
                <a:solidFill>
                  <a:srgbClr val="A6BFA5"/>
                </a:solidFill>
                <a:latin typeface="Montserrat"/>
                <a:ea typeface="Montserrat"/>
                <a:cs typeface="Montserrat"/>
                <a:sym typeface="Montserrat"/>
              </a:defRPr>
            </a:lvl5pPr>
            <a:lvl6pPr lvl="5" algn="ctr">
              <a:spcBef>
                <a:spcPts val="1600"/>
              </a:spcBef>
              <a:spcAft>
                <a:spcPts val="0"/>
              </a:spcAft>
              <a:buClr>
                <a:srgbClr val="A6BFA5"/>
              </a:buClr>
              <a:buSzPts val="1400"/>
              <a:buFont typeface="Montserrat"/>
              <a:buNone/>
              <a:defRPr>
                <a:solidFill>
                  <a:srgbClr val="A6BFA5"/>
                </a:solidFill>
                <a:latin typeface="Montserrat"/>
                <a:ea typeface="Montserrat"/>
                <a:cs typeface="Montserrat"/>
                <a:sym typeface="Montserrat"/>
              </a:defRPr>
            </a:lvl6pPr>
            <a:lvl7pPr lvl="6" algn="ctr">
              <a:spcBef>
                <a:spcPts val="1600"/>
              </a:spcBef>
              <a:spcAft>
                <a:spcPts val="0"/>
              </a:spcAft>
              <a:buClr>
                <a:srgbClr val="A6BFA5"/>
              </a:buClr>
              <a:buSzPts val="1400"/>
              <a:buFont typeface="Montserrat"/>
              <a:buNone/>
              <a:defRPr>
                <a:solidFill>
                  <a:srgbClr val="A6BFA5"/>
                </a:solidFill>
                <a:latin typeface="Montserrat"/>
                <a:ea typeface="Montserrat"/>
                <a:cs typeface="Montserrat"/>
                <a:sym typeface="Montserrat"/>
              </a:defRPr>
            </a:lvl7pPr>
            <a:lvl8pPr lvl="7" algn="ctr">
              <a:spcBef>
                <a:spcPts val="1600"/>
              </a:spcBef>
              <a:spcAft>
                <a:spcPts val="0"/>
              </a:spcAft>
              <a:buClr>
                <a:srgbClr val="A6BFA5"/>
              </a:buClr>
              <a:buSzPts val="1400"/>
              <a:buFont typeface="Montserrat"/>
              <a:buNone/>
              <a:defRPr>
                <a:solidFill>
                  <a:srgbClr val="A6BFA5"/>
                </a:solidFill>
                <a:latin typeface="Montserrat"/>
                <a:ea typeface="Montserrat"/>
                <a:cs typeface="Montserrat"/>
                <a:sym typeface="Montserrat"/>
              </a:defRPr>
            </a:lvl8pPr>
            <a:lvl9pPr lvl="8" algn="ctr">
              <a:spcBef>
                <a:spcPts val="1600"/>
              </a:spcBef>
              <a:spcAft>
                <a:spcPts val="1600"/>
              </a:spcAft>
              <a:buClr>
                <a:srgbClr val="A6BFA5"/>
              </a:buClr>
              <a:buSzPts val="1400"/>
              <a:buFont typeface="Montserrat"/>
              <a:buNone/>
              <a:defRPr>
                <a:solidFill>
                  <a:srgbClr val="A6BFA5"/>
                </a:solidFill>
                <a:latin typeface="Montserrat"/>
                <a:ea typeface="Montserrat"/>
                <a:cs typeface="Montserrat"/>
                <a:sym typeface="Montserrat"/>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centeges">
  <p:cSld name="CUSTOM_23">
    <p:spTree>
      <p:nvGrpSpPr>
        <p:cNvPr id="48" name="Shape 48"/>
        <p:cNvGrpSpPr/>
        <p:nvPr/>
      </p:nvGrpSpPr>
      <p:grpSpPr>
        <a:xfrm>
          <a:off x="0" y="0"/>
          <a:ext cx="0" cy="0"/>
          <a:chOff x="0" y="0"/>
          <a:chExt cx="0" cy="0"/>
        </a:xfrm>
      </p:grpSpPr>
      <p:sp>
        <p:nvSpPr>
          <p:cNvPr id="49" name="Google Shape;49;p13"/>
          <p:cNvSpPr/>
          <p:nvPr/>
        </p:nvSpPr>
        <p:spPr>
          <a:xfrm>
            <a:off x="2275" y="-6400"/>
            <a:ext cx="32304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3"/>
          <p:cNvSpPr/>
          <p:nvPr/>
        </p:nvSpPr>
        <p:spPr>
          <a:xfrm>
            <a:off x="5896500" y="-6400"/>
            <a:ext cx="32304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13"/>
          <p:cNvSpPr/>
          <p:nvPr/>
        </p:nvSpPr>
        <p:spPr>
          <a:xfrm>
            <a:off x="663325" y="571500"/>
            <a:ext cx="7809000" cy="400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p:nvPr/>
        </p:nvSpPr>
        <p:spPr>
          <a:xfrm>
            <a:off x="1494850" y="571500"/>
            <a:ext cx="6470700" cy="400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3"/>
          <p:cNvSpPr txBox="1"/>
          <p:nvPr>
            <p:ph type="title"/>
          </p:nvPr>
        </p:nvSpPr>
        <p:spPr>
          <a:xfrm>
            <a:off x="667500" y="876300"/>
            <a:ext cx="7809000" cy="446100"/>
          </a:xfrm>
          <a:prstGeom prst="rect">
            <a:avLst/>
          </a:prstGeom>
        </p:spPr>
        <p:txBody>
          <a:bodyPr anchorCtr="0" anchor="t" bIns="91425" lIns="91425" spcFirstLastPara="1" rIns="91425" wrap="square" tIns="91425">
            <a:noAutofit/>
          </a:bodyPr>
          <a:lstStyle>
            <a:lvl1pPr lvl="0" algn="ctr">
              <a:spcBef>
                <a:spcPts val="0"/>
              </a:spcBef>
              <a:spcAft>
                <a:spcPts val="0"/>
              </a:spcAft>
              <a:buSzPts val="2500"/>
              <a:buNone/>
              <a:defRPr b="1" sz="2500"/>
            </a:lvl1pPr>
            <a:lvl2pPr lvl="1" algn="ctr">
              <a:spcBef>
                <a:spcPts val="0"/>
              </a:spcBef>
              <a:spcAft>
                <a:spcPts val="0"/>
              </a:spcAft>
              <a:buSzPts val="2500"/>
              <a:buFont typeface="Playfair Display"/>
              <a:buNone/>
              <a:defRPr b="1" sz="2500">
                <a:latin typeface="Playfair Display"/>
                <a:ea typeface="Playfair Display"/>
                <a:cs typeface="Playfair Display"/>
                <a:sym typeface="Playfair Display"/>
              </a:defRPr>
            </a:lvl2pPr>
            <a:lvl3pPr lvl="2" algn="ctr">
              <a:spcBef>
                <a:spcPts val="0"/>
              </a:spcBef>
              <a:spcAft>
                <a:spcPts val="0"/>
              </a:spcAft>
              <a:buSzPts val="2500"/>
              <a:buFont typeface="Playfair Display"/>
              <a:buNone/>
              <a:defRPr b="1" sz="2500">
                <a:latin typeface="Playfair Display"/>
                <a:ea typeface="Playfair Display"/>
                <a:cs typeface="Playfair Display"/>
                <a:sym typeface="Playfair Display"/>
              </a:defRPr>
            </a:lvl3pPr>
            <a:lvl4pPr lvl="3" algn="ctr">
              <a:spcBef>
                <a:spcPts val="0"/>
              </a:spcBef>
              <a:spcAft>
                <a:spcPts val="0"/>
              </a:spcAft>
              <a:buSzPts val="2500"/>
              <a:buFont typeface="Playfair Display"/>
              <a:buNone/>
              <a:defRPr b="1" sz="2500">
                <a:latin typeface="Playfair Display"/>
                <a:ea typeface="Playfair Display"/>
                <a:cs typeface="Playfair Display"/>
                <a:sym typeface="Playfair Display"/>
              </a:defRPr>
            </a:lvl4pPr>
            <a:lvl5pPr lvl="4" algn="ctr">
              <a:spcBef>
                <a:spcPts val="0"/>
              </a:spcBef>
              <a:spcAft>
                <a:spcPts val="0"/>
              </a:spcAft>
              <a:buSzPts val="2500"/>
              <a:buFont typeface="Playfair Display"/>
              <a:buNone/>
              <a:defRPr b="1" sz="2500">
                <a:latin typeface="Playfair Display"/>
                <a:ea typeface="Playfair Display"/>
                <a:cs typeface="Playfair Display"/>
                <a:sym typeface="Playfair Display"/>
              </a:defRPr>
            </a:lvl5pPr>
            <a:lvl6pPr lvl="5" algn="ctr">
              <a:spcBef>
                <a:spcPts val="0"/>
              </a:spcBef>
              <a:spcAft>
                <a:spcPts val="0"/>
              </a:spcAft>
              <a:buSzPts val="2500"/>
              <a:buFont typeface="Playfair Display"/>
              <a:buNone/>
              <a:defRPr b="1" sz="2500">
                <a:latin typeface="Playfair Display"/>
                <a:ea typeface="Playfair Display"/>
                <a:cs typeface="Playfair Display"/>
                <a:sym typeface="Playfair Display"/>
              </a:defRPr>
            </a:lvl6pPr>
            <a:lvl7pPr lvl="6" algn="ctr">
              <a:spcBef>
                <a:spcPts val="0"/>
              </a:spcBef>
              <a:spcAft>
                <a:spcPts val="0"/>
              </a:spcAft>
              <a:buSzPts val="2500"/>
              <a:buFont typeface="Playfair Display"/>
              <a:buNone/>
              <a:defRPr b="1" sz="2500">
                <a:latin typeface="Playfair Display"/>
                <a:ea typeface="Playfair Display"/>
                <a:cs typeface="Playfair Display"/>
                <a:sym typeface="Playfair Display"/>
              </a:defRPr>
            </a:lvl7pPr>
            <a:lvl8pPr lvl="7" algn="ctr">
              <a:spcBef>
                <a:spcPts val="0"/>
              </a:spcBef>
              <a:spcAft>
                <a:spcPts val="0"/>
              </a:spcAft>
              <a:buSzPts val="2500"/>
              <a:buFont typeface="Playfair Display"/>
              <a:buNone/>
              <a:defRPr b="1" sz="2500">
                <a:latin typeface="Playfair Display"/>
                <a:ea typeface="Playfair Display"/>
                <a:cs typeface="Playfair Display"/>
                <a:sym typeface="Playfair Display"/>
              </a:defRPr>
            </a:lvl8pPr>
            <a:lvl9pPr lvl="8" algn="ctr">
              <a:spcBef>
                <a:spcPts val="0"/>
              </a:spcBef>
              <a:spcAft>
                <a:spcPts val="0"/>
              </a:spcAft>
              <a:buSzPts val="2500"/>
              <a:buFont typeface="Playfair Display"/>
              <a:buNone/>
              <a:defRPr b="1" sz="2500">
                <a:latin typeface="Playfair Display"/>
                <a:ea typeface="Playfair Display"/>
                <a:cs typeface="Playfair Display"/>
                <a:sym typeface="Playfair Display"/>
              </a:defRPr>
            </a:lvl9pPr>
          </a:lstStyle>
          <a:p/>
        </p:txBody>
      </p:sp>
      <p:sp>
        <p:nvSpPr>
          <p:cNvPr id="54" name="Google Shape;54;p13"/>
          <p:cNvSpPr txBox="1"/>
          <p:nvPr>
            <p:ph hasCustomPrompt="1" idx="2" type="title"/>
          </p:nvPr>
        </p:nvSpPr>
        <p:spPr>
          <a:xfrm>
            <a:off x="1493150" y="2113225"/>
            <a:ext cx="2964000" cy="1465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1pPr>
            <a:lvl2pPr lvl="1"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2pPr>
            <a:lvl3pPr lvl="2"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3pPr>
            <a:lvl4pPr lvl="3"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4pPr>
            <a:lvl5pPr lvl="4"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5pPr>
            <a:lvl6pPr lvl="5"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6pPr>
            <a:lvl7pPr lvl="6"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7pPr>
            <a:lvl8pPr lvl="7"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8pPr>
            <a:lvl9pPr lvl="8"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9pPr>
          </a:lstStyle>
          <a:p>
            <a:r>
              <a:t>xx%</a:t>
            </a:r>
          </a:p>
        </p:txBody>
      </p:sp>
      <p:sp>
        <p:nvSpPr>
          <p:cNvPr id="55" name="Google Shape;55;p13"/>
          <p:cNvSpPr txBox="1"/>
          <p:nvPr>
            <p:ph idx="1" type="subTitle"/>
          </p:nvPr>
        </p:nvSpPr>
        <p:spPr>
          <a:xfrm>
            <a:off x="1493300" y="3521975"/>
            <a:ext cx="2964000" cy="5343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400">
                <a:solidFill>
                  <a:schemeClr val="dk1"/>
                </a:solidFill>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56" name="Google Shape;56;p13"/>
          <p:cNvSpPr txBox="1"/>
          <p:nvPr>
            <p:ph hasCustomPrompt="1" idx="3" type="title"/>
          </p:nvPr>
        </p:nvSpPr>
        <p:spPr>
          <a:xfrm>
            <a:off x="4686675" y="2113225"/>
            <a:ext cx="2964000" cy="1465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0000"/>
              </a:buClr>
              <a:buSzPts val="7500"/>
              <a:buFont typeface="Playfair Display"/>
              <a:buNone/>
              <a:defRPr sz="10000">
                <a:solidFill>
                  <a:srgbClr val="000000"/>
                </a:solidFill>
                <a:latin typeface="Playfair Display"/>
                <a:ea typeface="Playfair Display"/>
                <a:cs typeface="Playfair Display"/>
                <a:sym typeface="Playfair Display"/>
              </a:defRPr>
            </a:lvl1pPr>
            <a:lvl2pPr lvl="1"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2pPr>
            <a:lvl3pPr lvl="2"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3pPr>
            <a:lvl4pPr lvl="3"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4pPr>
            <a:lvl5pPr lvl="4"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5pPr>
            <a:lvl6pPr lvl="5"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6pPr>
            <a:lvl7pPr lvl="6"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7pPr>
            <a:lvl8pPr lvl="7"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8pPr>
            <a:lvl9pPr lvl="8" rtl="0" algn="ctr">
              <a:spcBef>
                <a:spcPts val="0"/>
              </a:spcBef>
              <a:spcAft>
                <a:spcPts val="0"/>
              </a:spcAft>
              <a:buClr>
                <a:srgbClr val="000000"/>
              </a:buClr>
              <a:buSzPts val="7500"/>
              <a:buFont typeface="Playfair Display"/>
              <a:buNone/>
              <a:defRPr sz="7500">
                <a:solidFill>
                  <a:srgbClr val="000000"/>
                </a:solidFill>
                <a:latin typeface="Playfair Display"/>
                <a:ea typeface="Playfair Display"/>
                <a:cs typeface="Playfair Display"/>
                <a:sym typeface="Playfair Display"/>
              </a:defRPr>
            </a:lvl9pPr>
          </a:lstStyle>
          <a:p>
            <a:r>
              <a:t>xx%</a:t>
            </a:r>
          </a:p>
        </p:txBody>
      </p:sp>
      <p:sp>
        <p:nvSpPr>
          <p:cNvPr id="57" name="Google Shape;57;p13"/>
          <p:cNvSpPr txBox="1"/>
          <p:nvPr>
            <p:ph idx="4" type="subTitle"/>
          </p:nvPr>
        </p:nvSpPr>
        <p:spPr>
          <a:xfrm>
            <a:off x="4686825" y="3521975"/>
            <a:ext cx="2964000" cy="534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400">
                <a:solidFill>
                  <a:schemeClr val="dk1"/>
                </a:solidFill>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_1">
    <p:spTree>
      <p:nvGrpSpPr>
        <p:cNvPr id="58" name="Shape 58"/>
        <p:cNvGrpSpPr/>
        <p:nvPr/>
      </p:nvGrpSpPr>
      <p:grpSpPr>
        <a:xfrm>
          <a:off x="0" y="0"/>
          <a:ext cx="0" cy="0"/>
          <a:chOff x="0" y="0"/>
          <a:chExt cx="0" cy="0"/>
        </a:xfrm>
      </p:grpSpPr>
      <p:sp>
        <p:nvSpPr>
          <p:cNvPr id="59" name="Google Shape;59;p14"/>
          <p:cNvSpPr txBox="1"/>
          <p:nvPr>
            <p:ph type="title"/>
          </p:nvPr>
        </p:nvSpPr>
        <p:spPr>
          <a:xfrm>
            <a:off x="5226600" y="2878501"/>
            <a:ext cx="2990100" cy="407100"/>
          </a:xfrm>
          <a:prstGeom prst="rect">
            <a:avLst/>
          </a:prstGeom>
        </p:spPr>
        <p:txBody>
          <a:bodyPr anchorCtr="0" anchor="t" bIns="91425" lIns="91425" spcFirstLastPara="1" rIns="91425" wrap="square" tIns="91425">
            <a:noAutofit/>
          </a:bodyPr>
          <a:lstStyle>
            <a:lvl1pPr lvl="0">
              <a:spcBef>
                <a:spcPts val="0"/>
              </a:spcBef>
              <a:spcAft>
                <a:spcPts val="0"/>
              </a:spcAft>
              <a:buSzPts val="1400"/>
              <a:buFont typeface="Montserrat"/>
              <a:buNone/>
              <a:defRPr sz="1400">
                <a:latin typeface="Playfair Display Regular"/>
                <a:ea typeface="Playfair Display Regular"/>
                <a:cs typeface="Playfair Display Regular"/>
                <a:sym typeface="Playfair Display Regular"/>
              </a:defRPr>
            </a:lvl1pPr>
            <a:lvl2pPr lvl="1">
              <a:spcBef>
                <a:spcPts val="0"/>
              </a:spcBef>
              <a:spcAft>
                <a:spcPts val="0"/>
              </a:spcAft>
              <a:buSzPts val="1400"/>
              <a:buFont typeface="Montserrat"/>
              <a:buNone/>
              <a:defRPr b="1" sz="1400">
                <a:latin typeface="Montserrat"/>
                <a:ea typeface="Montserrat"/>
                <a:cs typeface="Montserrat"/>
                <a:sym typeface="Montserrat"/>
              </a:defRPr>
            </a:lvl2pPr>
            <a:lvl3pPr lvl="2">
              <a:spcBef>
                <a:spcPts val="0"/>
              </a:spcBef>
              <a:spcAft>
                <a:spcPts val="0"/>
              </a:spcAft>
              <a:buSzPts val="1400"/>
              <a:buFont typeface="Montserrat"/>
              <a:buNone/>
              <a:defRPr b="1" sz="1400">
                <a:latin typeface="Montserrat"/>
                <a:ea typeface="Montserrat"/>
                <a:cs typeface="Montserrat"/>
                <a:sym typeface="Montserrat"/>
              </a:defRPr>
            </a:lvl3pPr>
            <a:lvl4pPr lvl="3">
              <a:spcBef>
                <a:spcPts val="0"/>
              </a:spcBef>
              <a:spcAft>
                <a:spcPts val="0"/>
              </a:spcAft>
              <a:buSzPts val="1400"/>
              <a:buFont typeface="Montserrat"/>
              <a:buNone/>
              <a:defRPr b="1" sz="1400">
                <a:latin typeface="Montserrat"/>
                <a:ea typeface="Montserrat"/>
                <a:cs typeface="Montserrat"/>
                <a:sym typeface="Montserrat"/>
              </a:defRPr>
            </a:lvl4pPr>
            <a:lvl5pPr lvl="4">
              <a:spcBef>
                <a:spcPts val="0"/>
              </a:spcBef>
              <a:spcAft>
                <a:spcPts val="0"/>
              </a:spcAft>
              <a:buSzPts val="1400"/>
              <a:buFont typeface="Montserrat"/>
              <a:buNone/>
              <a:defRPr b="1" sz="1400">
                <a:latin typeface="Montserrat"/>
                <a:ea typeface="Montserrat"/>
                <a:cs typeface="Montserrat"/>
                <a:sym typeface="Montserrat"/>
              </a:defRPr>
            </a:lvl5pPr>
            <a:lvl6pPr lvl="5">
              <a:spcBef>
                <a:spcPts val="0"/>
              </a:spcBef>
              <a:spcAft>
                <a:spcPts val="0"/>
              </a:spcAft>
              <a:buSzPts val="1400"/>
              <a:buFont typeface="Montserrat"/>
              <a:buNone/>
              <a:defRPr b="1" sz="1400">
                <a:latin typeface="Montserrat"/>
                <a:ea typeface="Montserrat"/>
                <a:cs typeface="Montserrat"/>
                <a:sym typeface="Montserrat"/>
              </a:defRPr>
            </a:lvl6pPr>
            <a:lvl7pPr lvl="6">
              <a:spcBef>
                <a:spcPts val="0"/>
              </a:spcBef>
              <a:spcAft>
                <a:spcPts val="0"/>
              </a:spcAft>
              <a:buSzPts val="1400"/>
              <a:buFont typeface="Montserrat"/>
              <a:buNone/>
              <a:defRPr b="1" sz="1400">
                <a:latin typeface="Montserrat"/>
                <a:ea typeface="Montserrat"/>
                <a:cs typeface="Montserrat"/>
                <a:sym typeface="Montserrat"/>
              </a:defRPr>
            </a:lvl7pPr>
            <a:lvl8pPr lvl="7">
              <a:spcBef>
                <a:spcPts val="0"/>
              </a:spcBef>
              <a:spcAft>
                <a:spcPts val="0"/>
              </a:spcAft>
              <a:buSzPts val="1400"/>
              <a:buFont typeface="Montserrat"/>
              <a:buNone/>
              <a:defRPr b="1" sz="1400">
                <a:latin typeface="Montserrat"/>
                <a:ea typeface="Montserrat"/>
                <a:cs typeface="Montserrat"/>
                <a:sym typeface="Montserrat"/>
              </a:defRPr>
            </a:lvl8pPr>
            <a:lvl9pPr lvl="8">
              <a:spcBef>
                <a:spcPts val="0"/>
              </a:spcBef>
              <a:spcAft>
                <a:spcPts val="0"/>
              </a:spcAft>
              <a:buSzPts val="1400"/>
              <a:buFont typeface="Montserrat"/>
              <a:buNone/>
              <a:defRPr b="1" sz="1400">
                <a:latin typeface="Montserrat"/>
                <a:ea typeface="Montserrat"/>
                <a:cs typeface="Montserrat"/>
                <a:sym typeface="Montserrat"/>
              </a:defRPr>
            </a:lvl9pPr>
          </a:lstStyle>
          <a:p/>
        </p:txBody>
      </p:sp>
      <p:sp>
        <p:nvSpPr>
          <p:cNvPr id="60" name="Google Shape;60;p14"/>
          <p:cNvSpPr txBox="1"/>
          <p:nvPr>
            <p:ph idx="2" type="title"/>
          </p:nvPr>
        </p:nvSpPr>
        <p:spPr>
          <a:xfrm>
            <a:off x="5226600" y="1891775"/>
            <a:ext cx="2990100" cy="952800"/>
          </a:xfrm>
          <a:prstGeom prst="rect">
            <a:avLst/>
          </a:prstGeom>
        </p:spPr>
        <p:txBody>
          <a:bodyPr anchorCtr="0" anchor="b" bIns="91425" lIns="91425" spcFirstLastPara="1" rIns="91425" wrap="square" tIns="91425">
            <a:noAutofit/>
          </a:bodyPr>
          <a:lstStyle>
            <a:lvl1pPr lvl="0" rtl="0">
              <a:spcBef>
                <a:spcPts val="0"/>
              </a:spcBef>
              <a:spcAft>
                <a:spcPts val="0"/>
              </a:spcAft>
              <a:buSzPts val="1400"/>
              <a:buFont typeface="Montserrat"/>
              <a:buNone/>
              <a:defRPr i="1" sz="1400">
                <a:latin typeface="Montserrat"/>
                <a:ea typeface="Montserrat"/>
                <a:cs typeface="Montserrat"/>
                <a:sym typeface="Montserrat"/>
              </a:defRPr>
            </a:lvl1pPr>
            <a:lvl2pPr lvl="1" rtl="0">
              <a:spcBef>
                <a:spcPts val="0"/>
              </a:spcBef>
              <a:spcAft>
                <a:spcPts val="0"/>
              </a:spcAft>
              <a:buSzPts val="1400"/>
              <a:buFont typeface="Montserrat"/>
              <a:buNone/>
              <a:defRPr sz="1400">
                <a:latin typeface="Montserrat"/>
                <a:ea typeface="Montserrat"/>
                <a:cs typeface="Montserrat"/>
                <a:sym typeface="Montserrat"/>
              </a:defRPr>
            </a:lvl2pPr>
            <a:lvl3pPr lvl="2" rtl="0">
              <a:spcBef>
                <a:spcPts val="0"/>
              </a:spcBef>
              <a:spcAft>
                <a:spcPts val="0"/>
              </a:spcAft>
              <a:buSzPts val="1400"/>
              <a:buFont typeface="Montserrat"/>
              <a:buNone/>
              <a:defRPr sz="1400">
                <a:latin typeface="Montserrat"/>
                <a:ea typeface="Montserrat"/>
                <a:cs typeface="Montserrat"/>
                <a:sym typeface="Montserrat"/>
              </a:defRPr>
            </a:lvl3pPr>
            <a:lvl4pPr lvl="3" rtl="0">
              <a:spcBef>
                <a:spcPts val="0"/>
              </a:spcBef>
              <a:spcAft>
                <a:spcPts val="0"/>
              </a:spcAft>
              <a:buSzPts val="1400"/>
              <a:buFont typeface="Montserrat"/>
              <a:buNone/>
              <a:defRPr sz="1400">
                <a:latin typeface="Montserrat"/>
                <a:ea typeface="Montserrat"/>
                <a:cs typeface="Montserrat"/>
                <a:sym typeface="Montserrat"/>
              </a:defRPr>
            </a:lvl4pPr>
            <a:lvl5pPr lvl="4" rtl="0">
              <a:spcBef>
                <a:spcPts val="0"/>
              </a:spcBef>
              <a:spcAft>
                <a:spcPts val="0"/>
              </a:spcAft>
              <a:buSzPts val="1400"/>
              <a:buFont typeface="Montserrat"/>
              <a:buNone/>
              <a:defRPr sz="1400">
                <a:latin typeface="Montserrat"/>
                <a:ea typeface="Montserrat"/>
                <a:cs typeface="Montserrat"/>
                <a:sym typeface="Montserrat"/>
              </a:defRPr>
            </a:lvl5pPr>
            <a:lvl6pPr lvl="5" rtl="0">
              <a:spcBef>
                <a:spcPts val="0"/>
              </a:spcBef>
              <a:spcAft>
                <a:spcPts val="0"/>
              </a:spcAft>
              <a:buSzPts val="1400"/>
              <a:buFont typeface="Montserrat"/>
              <a:buNone/>
              <a:defRPr sz="1400">
                <a:latin typeface="Montserrat"/>
                <a:ea typeface="Montserrat"/>
                <a:cs typeface="Montserrat"/>
                <a:sym typeface="Montserrat"/>
              </a:defRPr>
            </a:lvl6pPr>
            <a:lvl7pPr lvl="6" rtl="0">
              <a:spcBef>
                <a:spcPts val="0"/>
              </a:spcBef>
              <a:spcAft>
                <a:spcPts val="0"/>
              </a:spcAft>
              <a:buSzPts val="1400"/>
              <a:buFont typeface="Montserrat"/>
              <a:buNone/>
              <a:defRPr sz="1400">
                <a:latin typeface="Montserrat"/>
                <a:ea typeface="Montserrat"/>
                <a:cs typeface="Montserrat"/>
                <a:sym typeface="Montserrat"/>
              </a:defRPr>
            </a:lvl7pPr>
            <a:lvl8pPr lvl="7" rtl="0">
              <a:spcBef>
                <a:spcPts val="0"/>
              </a:spcBef>
              <a:spcAft>
                <a:spcPts val="0"/>
              </a:spcAft>
              <a:buSzPts val="1400"/>
              <a:buFont typeface="Montserrat"/>
              <a:buNone/>
              <a:defRPr sz="1400">
                <a:latin typeface="Montserrat"/>
                <a:ea typeface="Montserrat"/>
                <a:cs typeface="Montserrat"/>
                <a:sym typeface="Montserrat"/>
              </a:defRPr>
            </a:lvl8pPr>
            <a:lvl9pPr lvl="8" rtl="0">
              <a:spcBef>
                <a:spcPts val="0"/>
              </a:spcBef>
              <a:spcAft>
                <a:spcPts val="0"/>
              </a:spcAft>
              <a:buSzPts val="1400"/>
              <a:buFont typeface="Montserrat"/>
              <a:buNone/>
              <a:defRPr sz="1400">
                <a:latin typeface="Montserrat"/>
                <a:ea typeface="Montserrat"/>
                <a:cs typeface="Montserrat"/>
                <a:sym typeface="Montserrat"/>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hree columns">
  <p:cSld name="CUSTOM">
    <p:spTree>
      <p:nvGrpSpPr>
        <p:cNvPr id="61" name="Shape 61"/>
        <p:cNvGrpSpPr/>
        <p:nvPr/>
      </p:nvGrpSpPr>
      <p:grpSpPr>
        <a:xfrm>
          <a:off x="0" y="0"/>
          <a:ext cx="0" cy="0"/>
          <a:chOff x="0" y="0"/>
          <a:chExt cx="0" cy="0"/>
        </a:xfrm>
      </p:grpSpPr>
      <p:sp>
        <p:nvSpPr>
          <p:cNvPr id="62" name="Google Shape;62;p15"/>
          <p:cNvSpPr txBox="1"/>
          <p:nvPr>
            <p:ph type="title"/>
          </p:nvPr>
        </p:nvSpPr>
        <p:spPr>
          <a:xfrm>
            <a:off x="667500" y="868680"/>
            <a:ext cx="78090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100"/>
              <a:buFont typeface="Montserrat"/>
              <a:buNone/>
              <a:defRPr b="1" sz="2500">
                <a:latin typeface="Playfair Display"/>
                <a:ea typeface="Playfair Display"/>
                <a:cs typeface="Playfair Display"/>
                <a:sym typeface="Playfair Display"/>
              </a:defRPr>
            </a:lvl1pPr>
            <a:lvl2pPr lvl="1" rtl="0" algn="ctr">
              <a:spcBef>
                <a:spcPts val="0"/>
              </a:spcBef>
              <a:spcAft>
                <a:spcPts val="0"/>
              </a:spcAft>
              <a:buSzPts val="2100"/>
              <a:buFont typeface="Montserrat"/>
              <a:buNone/>
              <a:defRPr b="1" sz="2100">
                <a:latin typeface="Montserrat"/>
                <a:ea typeface="Montserrat"/>
                <a:cs typeface="Montserrat"/>
                <a:sym typeface="Montserrat"/>
              </a:defRPr>
            </a:lvl2pPr>
            <a:lvl3pPr lvl="2" rtl="0" algn="ctr">
              <a:spcBef>
                <a:spcPts val="0"/>
              </a:spcBef>
              <a:spcAft>
                <a:spcPts val="0"/>
              </a:spcAft>
              <a:buSzPts val="2100"/>
              <a:buFont typeface="Montserrat"/>
              <a:buNone/>
              <a:defRPr b="1" sz="2100">
                <a:latin typeface="Montserrat"/>
                <a:ea typeface="Montserrat"/>
                <a:cs typeface="Montserrat"/>
                <a:sym typeface="Montserrat"/>
              </a:defRPr>
            </a:lvl3pPr>
            <a:lvl4pPr lvl="3" rtl="0" algn="ctr">
              <a:spcBef>
                <a:spcPts val="0"/>
              </a:spcBef>
              <a:spcAft>
                <a:spcPts val="0"/>
              </a:spcAft>
              <a:buSzPts val="2100"/>
              <a:buFont typeface="Montserrat"/>
              <a:buNone/>
              <a:defRPr b="1" sz="2100">
                <a:latin typeface="Montserrat"/>
                <a:ea typeface="Montserrat"/>
                <a:cs typeface="Montserrat"/>
                <a:sym typeface="Montserrat"/>
              </a:defRPr>
            </a:lvl4pPr>
            <a:lvl5pPr lvl="4" rtl="0" algn="ctr">
              <a:spcBef>
                <a:spcPts val="0"/>
              </a:spcBef>
              <a:spcAft>
                <a:spcPts val="0"/>
              </a:spcAft>
              <a:buSzPts val="2100"/>
              <a:buFont typeface="Montserrat"/>
              <a:buNone/>
              <a:defRPr b="1" sz="2100">
                <a:latin typeface="Montserrat"/>
                <a:ea typeface="Montserrat"/>
                <a:cs typeface="Montserrat"/>
                <a:sym typeface="Montserrat"/>
              </a:defRPr>
            </a:lvl5pPr>
            <a:lvl6pPr lvl="5" rtl="0" algn="ctr">
              <a:spcBef>
                <a:spcPts val="0"/>
              </a:spcBef>
              <a:spcAft>
                <a:spcPts val="0"/>
              </a:spcAft>
              <a:buSzPts val="2100"/>
              <a:buFont typeface="Montserrat"/>
              <a:buNone/>
              <a:defRPr b="1" sz="2100">
                <a:latin typeface="Montserrat"/>
                <a:ea typeface="Montserrat"/>
                <a:cs typeface="Montserrat"/>
                <a:sym typeface="Montserrat"/>
              </a:defRPr>
            </a:lvl6pPr>
            <a:lvl7pPr lvl="6" rtl="0" algn="ctr">
              <a:spcBef>
                <a:spcPts val="0"/>
              </a:spcBef>
              <a:spcAft>
                <a:spcPts val="0"/>
              </a:spcAft>
              <a:buSzPts val="2100"/>
              <a:buFont typeface="Montserrat"/>
              <a:buNone/>
              <a:defRPr b="1" sz="2100">
                <a:latin typeface="Montserrat"/>
                <a:ea typeface="Montserrat"/>
                <a:cs typeface="Montserrat"/>
                <a:sym typeface="Montserrat"/>
              </a:defRPr>
            </a:lvl7pPr>
            <a:lvl8pPr lvl="7" rtl="0" algn="ctr">
              <a:spcBef>
                <a:spcPts val="0"/>
              </a:spcBef>
              <a:spcAft>
                <a:spcPts val="0"/>
              </a:spcAft>
              <a:buSzPts val="2100"/>
              <a:buFont typeface="Montserrat"/>
              <a:buNone/>
              <a:defRPr b="1" sz="2100">
                <a:latin typeface="Montserrat"/>
                <a:ea typeface="Montserrat"/>
                <a:cs typeface="Montserrat"/>
                <a:sym typeface="Montserrat"/>
              </a:defRPr>
            </a:lvl8pPr>
            <a:lvl9pPr lvl="8" rtl="0" algn="ctr">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63" name="Google Shape;63;p15"/>
          <p:cNvSpPr txBox="1"/>
          <p:nvPr>
            <p:ph idx="1" type="subTitle"/>
          </p:nvPr>
        </p:nvSpPr>
        <p:spPr>
          <a:xfrm>
            <a:off x="667500" y="1819723"/>
            <a:ext cx="2314500" cy="5190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A6BFA5"/>
              </a:buClr>
              <a:buSzPts val="2100"/>
              <a:buFont typeface="Montserrat"/>
              <a:buNone/>
              <a:defRPr>
                <a:solidFill>
                  <a:srgbClr val="A6BFA5"/>
                </a:solidFill>
                <a:latin typeface="Montserrat"/>
                <a:ea typeface="Montserrat"/>
                <a:cs typeface="Montserrat"/>
                <a:sym typeface="Montserrat"/>
              </a:defRPr>
            </a:lvl1pPr>
            <a:lvl2pPr lvl="1" rtl="0" algn="ctr">
              <a:spcBef>
                <a:spcPts val="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2pPr>
            <a:lvl3pPr lvl="2"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3pPr>
            <a:lvl4pPr lvl="3"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4pPr>
            <a:lvl5pPr lvl="4"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5pPr>
            <a:lvl6pPr lvl="5"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6pPr>
            <a:lvl7pPr lvl="6"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7pPr>
            <a:lvl8pPr lvl="7"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8pPr>
            <a:lvl9pPr lvl="8" rtl="0" algn="ctr">
              <a:spcBef>
                <a:spcPts val="1600"/>
              </a:spcBef>
              <a:spcAft>
                <a:spcPts val="1600"/>
              </a:spcAft>
              <a:buClr>
                <a:srgbClr val="A6BFA5"/>
              </a:buClr>
              <a:buSzPts val="2100"/>
              <a:buFont typeface="Montserrat"/>
              <a:buNone/>
              <a:defRPr sz="2100">
                <a:solidFill>
                  <a:srgbClr val="A6BFA5"/>
                </a:solidFill>
                <a:latin typeface="Montserrat"/>
                <a:ea typeface="Montserrat"/>
                <a:cs typeface="Montserrat"/>
                <a:sym typeface="Montserrat"/>
              </a:defRPr>
            </a:lvl9pPr>
          </a:lstStyle>
          <a:p/>
        </p:txBody>
      </p:sp>
      <p:sp>
        <p:nvSpPr>
          <p:cNvPr id="64" name="Google Shape;64;p15"/>
          <p:cNvSpPr txBox="1"/>
          <p:nvPr>
            <p:ph idx="2" type="subTitle"/>
          </p:nvPr>
        </p:nvSpPr>
        <p:spPr>
          <a:xfrm>
            <a:off x="667675" y="2594048"/>
            <a:ext cx="2314500" cy="138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lgn="ctr">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lgn="ctr">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65" name="Google Shape;65;p15"/>
          <p:cNvSpPr txBox="1"/>
          <p:nvPr>
            <p:ph idx="3" type="subTitle"/>
          </p:nvPr>
        </p:nvSpPr>
        <p:spPr>
          <a:xfrm>
            <a:off x="3414747" y="1819723"/>
            <a:ext cx="2311800" cy="5190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A6BFA5"/>
              </a:buClr>
              <a:buSzPts val="2100"/>
              <a:buFont typeface="Montserrat"/>
              <a:buNone/>
              <a:defRPr>
                <a:solidFill>
                  <a:srgbClr val="A6BFA5"/>
                </a:solidFill>
                <a:latin typeface="Montserrat"/>
                <a:ea typeface="Montserrat"/>
                <a:cs typeface="Montserrat"/>
                <a:sym typeface="Montserrat"/>
              </a:defRPr>
            </a:lvl1pPr>
            <a:lvl2pPr lvl="1" rtl="0" algn="ctr">
              <a:spcBef>
                <a:spcPts val="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2pPr>
            <a:lvl3pPr lvl="2"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3pPr>
            <a:lvl4pPr lvl="3"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4pPr>
            <a:lvl5pPr lvl="4"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5pPr>
            <a:lvl6pPr lvl="5"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6pPr>
            <a:lvl7pPr lvl="6"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7pPr>
            <a:lvl8pPr lvl="7"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8pPr>
            <a:lvl9pPr lvl="8" rtl="0" algn="ctr">
              <a:spcBef>
                <a:spcPts val="1600"/>
              </a:spcBef>
              <a:spcAft>
                <a:spcPts val="1600"/>
              </a:spcAft>
              <a:buClr>
                <a:srgbClr val="A6BFA5"/>
              </a:buClr>
              <a:buSzPts val="2100"/>
              <a:buFont typeface="Montserrat"/>
              <a:buNone/>
              <a:defRPr sz="2100">
                <a:solidFill>
                  <a:srgbClr val="A6BFA5"/>
                </a:solidFill>
                <a:latin typeface="Montserrat"/>
                <a:ea typeface="Montserrat"/>
                <a:cs typeface="Montserrat"/>
                <a:sym typeface="Montserrat"/>
              </a:defRPr>
            </a:lvl9pPr>
          </a:lstStyle>
          <a:p/>
        </p:txBody>
      </p:sp>
      <p:sp>
        <p:nvSpPr>
          <p:cNvPr id="66" name="Google Shape;66;p15"/>
          <p:cNvSpPr txBox="1"/>
          <p:nvPr>
            <p:ph idx="4" type="subTitle"/>
          </p:nvPr>
        </p:nvSpPr>
        <p:spPr>
          <a:xfrm>
            <a:off x="3414744" y="2594048"/>
            <a:ext cx="2314500" cy="138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lgn="ctr">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67" name="Google Shape;67;p15"/>
          <p:cNvSpPr txBox="1"/>
          <p:nvPr>
            <p:ph idx="5" type="subTitle"/>
          </p:nvPr>
        </p:nvSpPr>
        <p:spPr>
          <a:xfrm>
            <a:off x="6161824" y="1819723"/>
            <a:ext cx="2311800" cy="5190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A6BFA5"/>
              </a:buClr>
              <a:buSzPts val="2100"/>
              <a:buFont typeface="Montserrat"/>
              <a:buNone/>
              <a:defRPr>
                <a:solidFill>
                  <a:srgbClr val="A6BFA5"/>
                </a:solidFill>
                <a:latin typeface="Montserrat"/>
                <a:ea typeface="Montserrat"/>
                <a:cs typeface="Montserrat"/>
                <a:sym typeface="Montserrat"/>
              </a:defRPr>
            </a:lvl1pPr>
            <a:lvl2pPr lvl="1" rtl="0" algn="ctr">
              <a:spcBef>
                <a:spcPts val="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2pPr>
            <a:lvl3pPr lvl="2"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3pPr>
            <a:lvl4pPr lvl="3"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4pPr>
            <a:lvl5pPr lvl="4"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5pPr>
            <a:lvl6pPr lvl="5"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6pPr>
            <a:lvl7pPr lvl="6"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7pPr>
            <a:lvl8pPr lvl="7"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8pPr>
            <a:lvl9pPr lvl="8" rtl="0" algn="ctr">
              <a:spcBef>
                <a:spcPts val="1600"/>
              </a:spcBef>
              <a:spcAft>
                <a:spcPts val="1600"/>
              </a:spcAft>
              <a:buClr>
                <a:srgbClr val="A6BFA5"/>
              </a:buClr>
              <a:buSzPts val="2100"/>
              <a:buFont typeface="Montserrat"/>
              <a:buNone/>
              <a:defRPr sz="2100">
                <a:solidFill>
                  <a:srgbClr val="A6BFA5"/>
                </a:solidFill>
                <a:latin typeface="Montserrat"/>
                <a:ea typeface="Montserrat"/>
                <a:cs typeface="Montserrat"/>
                <a:sym typeface="Montserrat"/>
              </a:defRPr>
            </a:lvl9pPr>
          </a:lstStyle>
          <a:p/>
        </p:txBody>
      </p:sp>
      <p:sp>
        <p:nvSpPr>
          <p:cNvPr id="68" name="Google Shape;68;p15"/>
          <p:cNvSpPr txBox="1"/>
          <p:nvPr>
            <p:ph idx="6" type="subTitle"/>
          </p:nvPr>
        </p:nvSpPr>
        <p:spPr>
          <a:xfrm>
            <a:off x="6161822" y="2594048"/>
            <a:ext cx="2314500" cy="138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lgn="ctr">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lgn="ctr">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69" name="Google Shape;69;p15"/>
          <p:cNvSpPr/>
          <p:nvPr/>
        </p:nvSpPr>
        <p:spPr>
          <a:xfrm>
            <a:off x="75" y="0"/>
            <a:ext cx="9144000" cy="571500"/>
          </a:xfrm>
          <a:prstGeom prst="rect">
            <a:avLst/>
          </a:prstGeom>
          <a:solidFill>
            <a:srgbClr val="A6BF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p:nvPr/>
        </p:nvSpPr>
        <p:spPr>
          <a:xfrm rot="10800000">
            <a:off x="100" y="4578000"/>
            <a:ext cx="9144000" cy="565500"/>
          </a:xfrm>
          <a:prstGeom prst="rect">
            <a:avLst/>
          </a:prstGeom>
          <a:solidFill>
            <a:srgbClr val="A6BF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ody 2">
  <p:cSld name="CUSTOM_1">
    <p:spTree>
      <p:nvGrpSpPr>
        <p:cNvPr id="71" name="Shape 71"/>
        <p:cNvGrpSpPr/>
        <p:nvPr/>
      </p:nvGrpSpPr>
      <p:grpSpPr>
        <a:xfrm>
          <a:off x="0" y="0"/>
          <a:ext cx="0" cy="0"/>
          <a:chOff x="0" y="0"/>
          <a:chExt cx="0" cy="0"/>
        </a:xfrm>
      </p:grpSpPr>
      <p:sp>
        <p:nvSpPr>
          <p:cNvPr id="72" name="Google Shape;72;p16"/>
          <p:cNvSpPr txBox="1"/>
          <p:nvPr>
            <p:ph type="title"/>
          </p:nvPr>
        </p:nvSpPr>
        <p:spPr>
          <a:xfrm flipH="1">
            <a:off x="667450" y="1593325"/>
            <a:ext cx="3235200" cy="12009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100"/>
              <a:buFont typeface="Montserrat"/>
              <a:buNone/>
              <a:defRPr b="1" sz="2500">
                <a:latin typeface="Playfair Display"/>
                <a:ea typeface="Playfair Display"/>
                <a:cs typeface="Playfair Display"/>
                <a:sym typeface="Playfair Display"/>
              </a:defRPr>
            </a:lvl1pPr>
            <a:lvl2pPr lvl="1" rtl="0">
              <a:spcBef>
                <a:spcPts val="0"/>
              </a:spcBef>
              <a:spcAft>
                <a:spcPts val="0"/>
              </a:spcAft>
              <a:buSzPts val="2100"/>
              <a:buFont typeface="Montserrat"/>
              <a:buNone/>
              <a:defRPr b="1" sz="2100">
                <a:latin typeface="Montserrat"/>
                <a:ea typeface="Montserrat"/>
                <a:cs typeface="Montserrat"/>
                <a:sym typeface="Montserrat"/>
              </a:defRPr>
            </a:lvl2pPr>
            <a:lvl3pPr lvl="2" rtl="0">
              <a:spcBef>
                <a:spcPts val="0"/>
              </a:spcBef>
              <a:spcAft>
                <a:spcPts val="0"/>
              </a:spcAft>
              <a:buSzPts val="2100"/>
              <a:buFont typeface="Montserrat"/>
              <a:buNone/>
              <a:defRPr b="1" sz="2100">
                <a:latin typeface="Montserrat"/>
                <a:ea typeface="Montserrat"/>
                <a:cs typeface="Montserrat"/>
                <a:sym typeface="Montserrat"/>
              </a:defRPr>
            </a:lvl3pPr>
            <a:lvl4pPr lvl="3" rtl="0">
              <a:spcBef>
                <a:spcPts val="0"/>
              </a:spcBef>
              <a:spcAft>
                <a:spcPts val="0"/>
              </a:spcAft>
              <a:buSzPts val="2100"/>
              <a:buFont typeface="Montserrat"/>
              <a:buNone/>
              <a:defRPr b="1" sz="2100">
                <a:latin typeface="Montserrat"/>
                <a:ea typeface="Montserrat"/>
                <a:cs typeface="Montserrat"/>
                <a:sym typeface="Montserrat"/>
              </a:defRPr>
            </a:lvl4pPr>
            <a:lvl5pPr lvl="4" rtl="0">
              <a:spcBef>
                <a:spcPts val="0"/>
              </a:spcBef>
              <a:spcAft>
                <a:spcPts val="0"/>
              </a:spcAft>
              <a:buSzPts val="2100"/>
              <a:buFont typeface="Montserrat"/>
              <a:buNone/>
              <a:defRPr b="1" sz="2100">
                <a:latin typeface="Montserrat"/>
                <a:ea typeface="Montserrat"/>
                <a:cs typeface="Montserrat"/>
                <a:sym typeface="Montserrat"/>
              </a:defRPr>
            </a:lvl5pPr>
            <a:lvl6pPr lvl="5" rtl="0">
              <a:spcBef>
                <a:spcPts val="0"/>
              </a:spcBef>
              <a:spcAft>
                <a:spcPts val="0"/>
              </a:spcAft>
              <a:buSzPts val="2100"/>
              <a:buFont typeface="Montserrat"/>
              <a:buNone/>
              <a:defRPr b="1" sz="2100">
                <a:latin typeface="Montserrat"/>
                <a:ea typeface="Montserrat"/>
                <a:cs typeface="Montserrat"/>
                <a:sym typeface="Montserrat"/>
              </a:defRPr>
            </a:lvl6pPr>
            <a:lvl7pPr lvl="6" rtl="0">
              <a:spcBef>
                <a:spcPts val="0"/>
              </a:spcBef>
              <a:spcAft>
                <a:spcPts val="0"/>
              </a:spcAft>
              <a:buSzPts val="2100"/>
              <a:buFont typeface="Montserrat"/>
              <a:buNone/>
              <a:defRPr b="1" sz="2100">
                <a:latin typeface="Montserrat"/>
                <a:ea typeface="Montserrat"/>
                <a:cs typeface="Montserrat"/>
                <a:sym typeface="Montserrat"/>
              </a:defRPr>
            </a:lvl7pPr>
            <a:lvl8pPr lvl="7" rtl="0">
              <a:spcBef>
                <a:spcPts val="0"/>
              </a:spcBef>
              <a:spcAft>
                <a:spcPts val="0"/>
              </a:spcAft>
              <a:buSzPts val="2100"/>
              <a:buFont typeface="Montserrat"/>
              <a:buNone/>
              <a:defRPr b="1" sz="2100">
                <a:latin typeface="Montserrat"/>
                <a:ea typeface="Montserrat"/>
                <a:cs typeface="Montserrat"/>
                <a:sym typeface="Montserrat"/>
              </a:defRPr>
            </a:lvl8pPr>
            <a:lvl9pPr lvl="8" rtl="0">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73" name="Google Shape;73;p16"/>
          <p:cNvSpPr txBox="1"/>
          <p:nvPr>
            <p:ph idx="1" type="subTitle"/>
          </p:nvPr>
        </p:nvSpPr>
        <p:spPr>
          <a:xfrm flipH="1">
            <a:off x="667450" y="2794175"/>
            <a:ext cx="3235200" cy="1656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ix columns">
  <p:cSld name="CUSTOM_2">
    <p:spTree>
      <p:nvGrpSpPr>
        <p:cNvPr id="74" name="Shape 74"/>
        <p:cNvGrpSpPr/>
        <p:nvPr/>
      </p:nvGrpSpPr>
      <p:grpSpPr>
        <a:xfrm>
          <a:off x="0" y="0"/>
          <a:ext cx="0" cy="0"/>
          <a:chOff x="0" y="0"/>
          <a:chExt cx="0" cy="0"/>
        </a:xfrm>
      </p:grpSpPr>
      <p:sp>
        <p:nvSpPr>
          <p:cNvPr id="75" name="Google Shape;75;p17"/>
          <p:cNvSpPr txBox="1"/>
          <p:nvPr>
            <p:ph type="title"/>
          </p:nvPr>
        </p:nvSpPr>
        <p:spPr>
          <a:xfrm>
            <a:off x="667500" y="868680"/>
            <a:ext cx="78090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100"/>
              <a:buFont typeface="Montserrat"/>
              <a:buNone/>
              <a:defRPr b="1" sz="2500">
                <a:latin typeface="Playfair Display"/>
                <a:ea typeface="Playfair Display"/>
                <a:cs typeface="Playfair Display"/>
                <a:sym typeface="Playfair Display"/>
              </a:defRPr>
            </a:lvl1pPr>
            <a:lvl2pPr lvl="1" rtl="0" algn="ctr">
              <a:spcBef>
                <a:spcPts val="0"/>
              </a:spcBef>
              <a:spcAft>
                <a:spcPts val="0"/>
              </a:spcAft>
              <a:buSzPts val="2100"/>
              <a:buFont typeface="Montserrat"/>
              <a:buNone/>
              <a:defRPr b="1" sz="2100">
                <a:latin typeface="Montserrat"/>
                <a:ea typeface="Montserrat"/>
                <a:cs typeface="Montserrat"/>
                <a:sym typeface="Montserrat"/>
              </a:defRPr>
            </a:lvl2pPr>
            <a:lvl3pPr lvl="2" rtl="0" algn="ctr">
              <a:spcBef>
                <a:spcPts val="0"/>
              </a:spcBef>
              <a:spcAft>
                <a:spcPts val="0"/>
              </a:spcAft>
              <a:buSzPts val="2100"/>
              <a:buFont typeface="Montserrat"/>
              <a:buNone/>
              <a:defRPr b="1" sz="2100">
                <a:latin typeface="Montserrat"/>
                <a:ea typeface="Montserrat"/>
                <a:cs typeface="Montserrat"/>
                <a:sym typeface="Montserrat"/>
              </a:defRPr>
            </a:lvl3pPr>
            <a:lvl4pPr lvl="3" rtl="0" algn="ctr">
              <a:spcBef>
                <a:spcPts val="0"/>
              </a:spcBef>
              <a:spcAft>
                <a:spcPts val="0"/>
              </a:spcAft>
              <a:buSzPts val="2100"/>
              <a:buFont typeface="Montserrat"/>
              <a:buNone/>
              <a:defRPr b="1" sz="2100">
                <a:latin typeface="Montserrat"/>
                <a:ea typeface="Montserrat"/>
                <a:cs typeface="Montserrat"/>
                <a:sym typeface="Montserrat"/>
              </a:defRPr>
            </a:lvl4pPr>
            <a:lvl5pPr lvl="4" rtl="0" algn="ctr">
              <a:spcBef>
                <a:spcPts val="0"/>
              </a:spcBef>
              <a:spcAft>
                <a:spcPts val="0"/>
              </a:spcAft>
              <a:buSzPts val="2100"/>
              <a:buFont typeface="Montserrat"/>
              <a:buNone/>
              <a:defRPr b="1" sz="2100">
                <a:latin typeface="Montserrat"/>
                <a:ea typeface="Montserrat"/>
                <a:cs typeface="Montserrat"/>
                <a:sym typeface="Montserrat"/>
              </a:defRPr>
            </a:lvl5pPr>
            <a:lvl6pPr lvl="5" rtl="0" algn="ctr">
              <a:spcBef>
                <a:spcPts val="0"/>
              </a:spcBef>
              <a:spcAft>
                <a:spcPts val="0"/>
              </a:spcAft>
              <a:buSzPts val="2100"/>
              <a:buFont typeface="Montserrat"/>
              <a:buNone/>
              <a:defRPr b="1" sz="2100">
                <a:latin typeface="Montserrat"/>
                <a:ea typeface="Montserrat"/>
                <a:cs typeface="Montserrat"/>
                <a:sym typeface="Montserrat"/>
              </a:defRPr>
            </a:lvl6pPr>
            <a:lvl7pPr lvl="6" rtl="0" algn="ctr">
              <a:spcBef>
                <a:spcPts val="0"/>
              </a:spcBef>
              <a:spcAft>
                <a:spcPts val="0"/>
              </a:spcAft>
              <a:buSzPts val="2100"/>
              <a:buFont typeface="Montserrat"/>
              <a:buNone/>
              <a:defRPr b="1" sz="2100">
                <a:latin typeface="Montserrat"/>
                <a:ea typeface="Montserrat"/>
                <a:cs typeface="Montserrat"/>
                <a:sym typeface="Montserrat"/>
              </a:defRPr>
            </a:lvl7pPr>
            <a:lvl8pPr lvl="7" rtl="0" algn="ctr">
              <a:spcBef>
                <a:spcPts val="0"/>
              </a:spcBef>
              <a:spcAft>
                <a:spcPts val="0"/>
              </a:spcAft>
              <a:buSzPts val="2100"/>
              <a:buFont typeface="Montserrat"/>
              <a:buNone/>
              <a:defRPr b="1" sz="2100">
                <a:latin typeface="Montserrat"/>
                <a:ea typeface="Montserrat"/>
                <a:cs typeface="Montserrat"/>
                <a:sym typeface="Montserrat"/>
              </a:defRPr>
            </a:lvl8pPr>
            <a:lvl9pPr lvl="8" rtl="0" algn="ctr">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76" name="Google Shape;76;p17"/>
          <p:cNvSpPr txBox="1"/>
          <p:nvPr>
            <p:ph idx="1" type="subTitle"/>
          </p:nvPr>
        </p:nvSpPr>
        <p:spPr>
          <a:xfrm>
            <a:off x="667500" y="1809189"/>
            <a:ext cx="2486100" cy="4056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0000"/>
              </a:buClr>
              <a:buSzPts val="1800"/>
              <a:buFont typeface="Montserrat"/>
              <a:buNone/>
              <a:defRPr>
                <a:solidFill>
                  <a:srgbClr val="F3F3F3"/>
                </a:solidFill>
                <a:latin typeface="Montserrat"/>
                <a:ea typeface="Montserrat"/>
                <a:cs typeface="Montserrat"/>
                <a:sym typeface="Montserrat"/>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77" name="Google Shape;77;p17"/>
          <p:cNvSpPr txBox="1"/>
          <p:nvPr>
            <p:ph idx="2" type="subTitle"/>
          </p:nvPr>
        </p:nvSpPr>
        <p:spPr>
          <a:xfrm>
            <a:off x="667500" y="2214789"/>
            <a:ext cx="2486100" cy="5832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400"/>
              <a:buFont typeface="Montserrat"/>
              <a:buNone/>
              <a:defRPr sz="1400">
                <a:solidFill>
                  <a:srgbClr val="F3F3F3"/>
                </a:solidFill>
                <a:latin typeface="Montserrat"/>
                <a:ea typeface="Montserrat"/>
                <a:cs typeface="Montserrat"/>
                <a:sym typeface="Montserrat"/>
              </a:defRPr>
            </a:lvl1pPr>
            <a:lvl2pPr lvl="1" rtl="0">
              <a:spcBef>
                <a:spcPts val="1600"/>
              </a:spcBef>
              <a:spcAft>
                <a:spcPts val="0"/>
              </a:spcAft>
              <a:buSzPts val="1400"/>
              <a:buFont typeface="Montserrat"/>
              <a:buNone/>
              <a:defRPr>
                <a:latin typeface="Montserrat"/>
                <a:ea typeface="Montserrat"/>
                <a:cs typeface="Montserrat"/>
                <a:sym typeface="Montserrat"/>
              </a:defRPr>
            </a:lvl2pPr>
            <a:lvl3pPr lvl="2" rtl="0">
              <a:spcBef>
                <a:spcPts val="1600"/>
              </a:spcBef>
              <a:spcAft>
                <a:spcPts val="0"/>
              </a:spcAft>
              <a:buSzPts val="1400"/>
              <a:buFont typeface="Montserrat"/>
              <a:buNone/>
              <a:defRPr>
                <a:latin typeface="Montserrat"/>
                <a:ea typeface="Montserrat"/>
                <a:cs typeface="Montserrat"/>
                <a:sym typeface="Montserrat"/>
              </a:defRPr>
            </a:lvl3pPr>
            <a:lvl4pPr lvl="3" rtl="0">
              <a:spcBef>
                <a:spcPts val="1600"/>
              </a:spcBef>
              <a:spcAft>
                <a:spcPts val="0"/>
              </a:spcAft>
              <a:buSzPts val="1400"/>
              <a:buFont typeface="Montserrat"/>
              <a:buNone/>
              <a:defRPr>
                <a:latin typeface="Montserrat"/>
                <a:ea typeface="Montserrat"/>
                <a:cs typeface="Montserrat"/>
                <a:sym typeface="Montserrat"/>
              </a:defRPr>
            </a:lvl4pPr>
            <a:lvl5pPr lvl="4" rtl="0">
              <a:spcBef>
                <a:spcPts val="1600"/>
              </a:spcBef>
              <a:spcAft>
                <a:spcPts val="0"/>
              </a:spcAft>
              <a:buSzPts val="1400"/>
              <a:buFont typeface="Montserrat"/>
              <a:buNone/>
              <a:defRPr>
                <a:latin typeface="Montserrat"/>
                <a:ea typeface="Montserrat"/>
                <a:cs typeface="Montserrat"/>
                <a:sym typeface="Montserrat"/>
              </a:defRPr>
            </a:lvl5pPr>
            <a:lvl6pPr lvl="5" rtl="0">
              <a:spcBef>
                <a:spcPts val="1600"/>
              </a:spcBef>
              <a:spcAft>
                <a:spcPts val="0"/>
              </a:spcAft>
              <a:buSzPts val="1400"/>
              <a:buFont typeface="Montserrat"/>
              <a:buNone/>
              <a:defRPr>
                <a:latin typeface="Montserrat"/>
                <a:ea typeface="Montserrat"/>
                <a:cs typeface="Montserrat"/>
                <a:sym typeface="Montserrat"/>
              </a:defRPr>
            </a:lvl6pPr>
            <a:lvl7pPr lvl="6" rtl="0">
              <a:spcBef>
                <a:spcPts val="1600"/>
              </a:spcBef>
              <a:spcAft>
                <a:spcPts val="0"/>
              </a:spcAft>
              <a:buSzPts val="1400"/>
              <a:buFont typeface="Montserrat"/>
              <a:buNone/>
              <a:defRPr>
                <a:latin typeface="Montserrat"/>
                <a:ea typeface="Montserrat"/>
                <a:cs typeface="Montserrat"/>
                <a:sym typeface="Montserrat"/>
              </a:defRPr>
            </a:lvl7pPr>
            <a:lvl8pPr lvl="7" rtl="0">
              <a:spcBef>
                <a:spcPts val="1600"/>
              </a:spcBef>
              <a:spcAft>
                <a:spcPts val="0"/>
              </a:spcAft>
              <a:buSzPts val="1400"/>
              <a:buFont typeface="Montserrat"/>
              <a:buNone/>
              <a:defRPr>
                <a:latin typeface="Montserrat"/>
                <a:ea typeface="Montserrat"/>
                <a:cs typeface="Montserrat"/>
                <a:sym typeface="Montserrat"/>
              </a:defRPr>
            </a:lvl8pPr>
            <a:lvl9pPr lvl="8" rtl="0">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78" name="Google Shape;78;p17"/>
          <p:cNvSpPr txBox="1"/>
          <p:nvPr>
            <p:ph idx="3" type="subTitle"/>
          </p:nvPr>
        </p:nvSpPr>
        <p:spPr>
          <a:xfrm>
            <a:off x="3328950" y="1809189"/>
            <a:ext cx="2486100" cy="4056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800"/>
              <a:buFont typeface="Montserrat"/>
              <a:buNone/>
              <a:defRPr>
                <a:solidFill>
                  <a:srgbClr val="F3F3F3"/>
                </a:solidFill>
                <a:latin typeface="Montserrat"/>
                <a:ea typeface="Montserrat"/>
                <a:cs typeface="Montserrat"/>
                <a:sym typeface="Montserrat"/>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79" name="Google Shape;79;p17"/>
          <p:cNvSpPr txBox="1"/>
          <p:nvPr>
            <p:ph idx="4" type="subTitle"/>
          </p:nvPr>
        </p:nvSpPr>
        <p:spPr>
          <a:xfrm>
            <a:off x="3328950" y="2214789"/>
            <a:ext cx="2486100" cy="5832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400"/>
              <a:buFont typeface="Montserrat"/>
              <a:buNone/>
              <a:defRPr sz="1400">
                <a:solidFill>
                  <a:srgbClr val="F3F3F3"/>
                </a:solidFill>
                <a:latin typeface="Montserrat"/>
                <a:ea typeface="Montserrat"/>
                <a:cs typeface="Montserrat"/>
                <a:sym typeface="Montserrat"/>
              </a:defRPr>
            </a:lvl1pPr>
            <a:lvl2pPr lvl="1" rtl="0">
              <a:spcBef>
                <a:spcPts val="1600"/>
              </a:spcBef>
              <a:spcAft>
                <a:spcPts val="0"/>
              </a:spcAft>
              <a:buSzPts val="1400"/>
              <a:buFont typeface="Montserrat"/>
              <a:buNone/>
              <a:defRPr>
                <a:latin typeface="Montserrat"/>
                <a:ea typeface="Montserrat"/>
                <a:cs typeface="Montserrat"/>
                <a:sym typeface="Montserrat"/>
              </a:defRPr>
            </a:lvl2pPr>
            <a:lvl3pPr lvl="2" rtl="0">
              <a:spcBef>
                <a:spcPts val="1600"/>
              </a:spcBef>
              <a:spcAft>
                <a:spcPts val="0"/>
              </a:spcAft>
              <a:buSzPts val="1400"/>
              <a:buFont typeface="Montserrat"/>
              <a:buNone/>
              <a:defRPr>
                <a:latin typeface="Montserrat"/>
                <a:ea typeface="Montserrat"/>
                <a:cs typeface="Montserrat"/>
                <a:sym typeface="Montserrat"/>
              </a:defRPr>
            </a:lvl3pPr>
            <a:lvl4pPr lvl="3" rtl="0">
              <a:spcBef>
                <a:spcPts val="1600"/>
              </a:spcBef>
              <a:spcAft>
                <a:spcPts val="0"/>
              </a:spcAft>
              <a:buSzPts val="1400"/>
              <a:buFont typeface="Montserrat"/>
              <a:buNone/>
              <a:defRPr>
                <a:latin typeface="Montserrat"/>
                <a:ea typeface="Montserrat"/>
                <a:cs typeface="Montserrat"/>
                <a:sym typeface="Montserrat"/>
              </a:defRPr>
            </a:lvl4pPr>
            <a:lvl5pPr lvl="4" rtl="0">
              <a:spcBef>
                <a:spcPts val="1600"/>
              </a:spcBef>
              <a:spcAft>
                <a:spcPts val="0"/>
              </a:spcAft>
              <a:buSzPts val="1400"/>
              <a:buFont typeface="Montserrat"/>
              <a:buNone/>
              <a:defRPr>
                <a:latin typeface="Montserrat"/>
                <a:ea typeface="Montserrat"/>
                <a:cs typeface="Montserrat"/>
                <a:sym typeface="Montserrat"/>
              </a:defRPr>
            </a:lvl5pPr>
            <a:lvl6pPr lvl="5" rtl="0">
              <a:spcBef>
                <a:spcPts val="1600"/>
              </a:spcBef>
              <a:spcAft>
                <a:spcPts val="0"/>
              </a:spcAft>
              <a:buSzPts val="1400"/>
              <a:buFont typeface="Montserrat"/>
              <a:buNone/>
              <a:defRPr>
                <a:latin typeface="Montserrat"/>
                <a:ea typeface="Montserrat"/>
                <a:cs typeface="Montserrat"/>
                <a:sym typeface="Montserrat"/>
              </a:defRPr>
            </a:lvl6pPr>
            <a:lvl7pPr lvl="6" rtl="0">
              <a:spcBef>
                <a:spcPts val="1600"/>
              </a:spcBef>
              <a:spcAft>
                <a:spcPts val="0"/>
              </a:spcAft>
              <a:buSzPts val="1400"/>
              <a:buFont typeface="Montserrat"/>
              <a:buNone/>
              <a:defRPr>
                <a:latin typeface="Montserrat"/>
                <a:ea typeface="Montserrat"/>
                <a:cs typeface="Montserrat"/>
                <a:sym typeface="Montserrat"/>
              </a:defRPr>
            </a:lvl7pPr>
            <a:lvl8pPr lvl="7" rtl="0">
              <a:spcBef>
                <a:spcPts val="1600"/>
              </a:spcBef>
              <a:spcAft>
                <a:spcPts val="0"/>
              </a:spcAft>
              <a:buSzPts val="1400"/>
              <a:buFont typeface="Montserrat"/>
              <a:buNone/>
              <a:defRPr>
                <a:latin typeface="Montserrat"/>
                <a:ea typeface="Montserrat"/>
                <a:cs typeface="Montserrat"/>
                <a:sym typeface="Montserrat"/>
              </a:defRPr>
            </a:lvl8pPr>
            <a:lvl9pPr lvl="8" rtl="0">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80" name="Google Shape;80;p17"/>
          <p:cNvSpPr txBox="1"/>
          <p:nvPr>
            <p:ph idx="5" type="subTitle"/>
          </p:nvPr>
        </p:nvSpPr>
        <p:spPr>
          <a:xfrm>
            <a:off x="5990400" y="1809189"/>
            <a:ext cx="2486100" cy="4056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800"/>
              <a:buFont typeface="Montserrat"/>
              <a:buNone/>
              <a:defRPr>
                <a:solidFill>
                  <a:srgbClr val="F3F3F3"/>
                </a:solidFill>
                <a:latin typeface="Montserrat"/>
                <a:ea typeface="Montserrat"/>
                <a:cs typeface="Montserrat"/>
                <a:sym typeface="Montserrat"/>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81" name="Google Shape;81;p17"/>
          <p:cNvSpPr txBox="1"/>
          <p:nvPr>
            <p:ph idx="6" type="subTitle"/>
          </p:nvPr>
        </p:nvSpPr>
        <p:spPr>
          <a:xfrm>
            <a:off x="5990400" y="2214789"/>
            <a:ext cx="2486100" cy="5832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400"/>
              <a:buFont typeface="Montserrat"/>
              <a:buNone/>
              <a:defRPr sz="1400">
                <a:solidFill>
                  <a:srgbClr val="F3F3F3"/>
                </a:solidFill>
                <a:latin typeface="Montserrat"/>
                <a:ea typeface="Montserrat"/>
                <a:cs typeface="Montserrat"/>
                <a:sym typeface="Montserrat"/>
              </a:defRPr>
            </a:lvl1pPr>
            <a:lvl2pPr lvl="1" rtl="0">
              <a:spcBef>
                <a:spcPts val="1600"/>
              </a:spcBef>
              <a:spcAft>
                <a:spcPts val="0"/>
              </a:spcAft>
              <a:buSzPts val="1400"/>
              <a:buFont typeface="Montserrat"/>
              <a:buNone/>
              <a:defRPr>
                <a:latin typeface="Montserrat"/>
                <a:ea typeface="Montserrat"/>
                <a:cs typeface="Montserrat"/>
                <a:sym typeface="Montserrat"/>
              </a:defRPr>
            </a:lvl2pPr>
            <a:lvl3pPr lvl="2" rtl="0">
              <a:spcBef>
                <a:spcPts val="1600"/>
              </a:spcBef>
              <a:spcAft>
                <a:spcPts val="0"/>
              </a:spcAft>
              <a:buSzPts val="1400"/>
              <a:buFont typeface="Montserrat"/>
              <a:buNone/>
              <a:defRPr>
                <a:latin typeface="Montserrat"/>
                <a:ea typeface="Montserrat"/>
                <a:cs typeface="Montserrat"/>
                <a:sym typeface="Montserrat"/>
              </a:defRPr>
            </a:lvl3pPr>
            <a:lvl4pPr lvl="3" rtl="0">
              <a:spcBef>
                <a:spcPts val="1600"/>
              </a:spcBef>
              <a:spcAft>
                <a:spcPts val="0"/>
              </a:spcAft>
              <a:buSzPts val="1400"/>
              <a:buFont typeface="Montserrat"/>
              <a:buNone/>
              <a:defRPr>
                <a:latin typeface="Montserrat"/>
                <a:ea typeface="Montserrat"/>
                <a:cs typeface="Montserrat"/>
                <a:sym typeface="Montserrat"/>
              </a:defRPr>
            </a:lvl4pPr>
            <a:lvl5pPr lvl="4" rtl="0">
              <a:spcBef>
                <a:spcPts val="1600"/>
              </a:spcBef>
              <a:spcAft>
                <a:spcPts val="0"/>
              </a:spcAft>
              <a:buSzPts val="1400"/>
              <a:buFont typeface="Montserrat"/>
              <a:buNone/>
              <a:defRPr>
                <a:latin typeface="Montserrat"/>
                <a:ea typeface="Montserrat"/>
                <a:cs typeface="Montserrat"/>
                <a:sym typeface="Montserrat"/>
              </a:defRPr>
            </a:lvl5pPr>
            <a:lvl6pPr lvl="5" rtl="0">
              <a:spcBef>
                <a:spcPts val="1600"/>
              </a:spcBef>
              <a:spcAft>
                <a:spcPts val="0"/>
              </a:spcAft>
              <a:buSzPts val="1400"/>
              <a:buFont typeface="Montserrat"/>
              <a:buNone/>
              <a:defRPr>
                <a:latin typeface="Montserrat"/>
                <a:ea typeface="Montserrat"/>
                <a:cs typeface="Montserrat"/>
                <a:sym typeface="Montserrat"/>
              </a:defRPr>
            </a:lvl6pPr>
            <a:lvl7pPr lvl="6" rtl="0">
              <a:spcBef>
                <a:spcPts val="1600"/>
              </a:spcBef>
              <a:spcAft>
                <a:spcPts val="0"/>
              </a:spcAft>
              <a:buSzPts val="1400"/>
              <a:buFont typeface="Montserrat"/>
              <a:buNone/>
              <a:defRPr>
                <a:latin typeface="Montserrat"/>
                <a:ea typeface="Montserrat"/>
                <a:cs typeface="Montserrat"/>
                <a:sym typeface="Montserrat"/>
              </a:defRPr>
            </a:lvl7pPr>
            <a:lvl8pPr lvl="7" rtl="0">
              <a:spcBef>
                <a:spcPts val="1600"/>
              </a:spcBef>
              <a:spcAft>
                <a:spcPts val="0"/>
              </a:spcAft>
              <a:buSzPts val="1400"/>
              <a:buFont typeface="Montserrat"/>
              <a:buNone/>
              <a:defRPr>
                <a:latin typeface="Montserrat"/>
                <a:ea typeface="Montserrat"/>
                <a:cs typeface="Montserrat"/>
                <a:sym typeface="Montserrat"/>
              </a:defRPr>
            </a:lvl8pPr>
            <a:lvl9pPr lvl="8" rtl="0">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82" name="Google Shape;82;p17"/>
          <p:cNvSpPr txBox="1"/>
          <p:nvPr>
            <p:ph idx="7" type="subTitle"/>
          </p:nvPr>
        </p:nvSpPr>
        <p:spPr>
          <a:xfrm>
            <a:off x="667500" y="3313050"/>
            <a:ext cx="2486100" cy="4056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800"/>
              <a:buFont typeface="Montserrat"/>
              <a:buNone/>
              <a:defRPr>
                <a:solidFill>
                  <a:srgbClr val="F3F3F3"/>
                </a:solidFill>
                <a:latin typeface="Montserrat"/>
                <a:ea typeface="Montserrat"/>
                <a:cs typeface="Montserrat"/>
                <a:sym typeface="Montserrat"/>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83" name="Google Shape;83;p17"/>
          <p:cNvSpPr txBox="1"/>
          <p:nvPr>
            <p:ph idx="8" type="subTitle"/>
          </p:nvPr>
        </p:nvSpPr>
        <p:spPr>
          <a:xfrm>
            <a:off x="667500" y="3718650"/>
            <a:ext cx="2486100" cy="5832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400"/>
              <a:buFont typeface="Montserrat"/>
              <a:buNone/>
              <a:defRPr sz="1400">
                <a:solidFill>
                  <a:srgbClr val="F3F3F3"/>
                </a:solidFill>
                <a:latin typeface="Montserrat"/>
                <a:ea typeface="Montserrat"/>
                <a:cs typeface="Montserrat"/>
                <a:sym typeface="Montserrat"/>
              </a:defRPr>
            </a:lvl1pPr>
            <a:lvl2pPr lvl="1" rtl="0">
              <a:spcBef>
                <a:spcPts val="1600"/>
              </a:spcBef>
              <a:spcAft>
                <a:spcPts val="0"/>
              </a:spcAft>
              <a:buSzPts val="1400"/>
              <a:buFont typeface="Montserrat"/>
              <a:buNone/>
              <a:defRPr>
                <a:latin typeface="Montserrat"/>
                <a:ea typeface="Montserrat"/>
                <a:cs typeface="Montserrat"/>
                <a:sym typeface="Montserrat"/>
              </a:defRPr>
            </a:lvl2pPr>
            <a:lvl3pPr lvl="2" rtl="0">
              <a:spcBef>
                <a:spcPts val="1600"/>
              </a:spcBef>
              <a:spcAft>
                <a:spcPts val="0"/>
              </a:spcAft>
              <a:buSzPts val="1400"/>
              <a:buFont typeface="Montserrat"/>
              <a:buNone/>
              <a:defRPr>
                <a:latin typeface="Montserrat"/>
                <a:ea typeface="Montserrat"/>
                <a:cs typeface="Montserrat"/>
                <a:sym typeface="Montserrat"/>
              </a:defRPr>
            </a:lvl3pPr>
            <a:lvl4pPr lvl="3" rtl="0">
              <a:spcBef>
                <a:spcPts val="1600"/>
              </a:spcBef>
              <a:spcAft>
                <a:spcPts val="0"/>
              </a:spcAft>
              <a:buSzPts val="1400"/>
              <a:buFont typeface="Montserrat"/>
              <a:buNone/>
              <a:defRPr>
                <a:latin typeface="Montserrat"/>
                <a:ea typeface="Montserrat"/>
                <a:cs typeface="Montserrat"/>
                <a:sym typeface="Montserrat"/>
              </a:defRPr>
            </a:lvl4pPr>
            <a:lvl5pPr lvl="4" rtl="0">
              <a:spcBef>
                <a:spcPts val="1600"/>
              </a:spcBef>
              <a:spcAft>
                <a:spcPts val="0"/>
              </a:spcAft>
              <a:buSzPts val="1400"/>
              <a:buFont typeface="Montserrat"/>
              <a:buNone/>
              <a:defRPr>
                <a:latin typeface="Montserrat"/>
                <a:ea typeface="Montserrat"/>
                <a:cs typeface="Montserrat"/>
                <a:sym typeface="Montserrat"/>
              </a:defRPr>
            </a:lvl5pPr>
            <a:lvl6pPr lvl="5" rtl="0">
              <a:spcBef>
                <a:spcPts val="1600"/>
              </a:spcBef>
              <a:spcAft>
                <a:spcPts val="0"/>
              </a:spcAft>
              <a:buSzPts val="1400"/>
              <a:buFont typeface="Montserrat"/>
              <a:buNone/>
              <a:defRPr>
                <a:latin typeface="Montserrat"/>
                <a:ea typeface="Montserrat"/>
                <a:cs typeface="Montserrat"/>
                <a:sym typeface="Montserrat"/>
              </a:defRPr>
            </a:lvl6pPr>
            <a:lvl7pPr lvl="6" rtl="0">
              <a:spcBef>
                <a:spcPts val="1600"/>
              </a:spcBef>
              <a:spcAft>
                <a:spcPts val="0"/>
              </a:spcAft>
              <a:buSzPts val="1400"/>
              <a:buFont typeface="Montserrat"/>
              <a:buNone/>
              <a:defRPr>
                <a:latin typeface="Montserrat"/>
                <a:ea typeface="Montserrat"/>
                <a:cs typeface="Montserrat"/>
                <a:sym typeface="Montserrat"/>
              </a:defRPr>
            </a:lvl7pPr>
            <a:lvl8pPr lvl="7" rtl="0">
              <a:spcBef>
                <a:spcPts val="1600"/>
              </a:spcBef>
              <a:spcAft>
                <a:spcPts val="0"/>
              </a:spcAft>
              <a:buSzPts val="1400"/>
              <a:buFont typeface="Montserrat"/>
              <a:buNone/>
              <a:defRPr>
                <a:latin typeface="Montserrat"/>
                <a:ea typeface="Montserrat"/>
                <a:cs typeface="Montserrat"/>
                <a:sym typeface="Montserrat"/>
              </a:defRPr>
            </a:lvl8pPr>
            <a:lvl9pPr lvl="8" rtl="0">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84" name="Google Shape;84;p17"/>
          <p:cNvSpPr txBox="1"/>
          <p:nvPr>
            <p:ph idx="9" type="subTitle"/>
          </p:nvPr>
        </p:nvSpPr>
        <p:spPr>
          <a:xfrm>
            <a:off x="3328950" y="3313050"/>
            <a:ext cx="2486100" cy="4056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800"/>
              <a:buFont typeface="Montserrat"/>
              <a:buNone/>
              <a:defRPr>
                <a:solidFill>
                  <a:srgbClr val="F3F3F3"/>
                </a:solidFill>
                <a:latin typeface="Montserrat"/>
                <a:ea typeface="Montserrat"/>
                <a:cs typeface="Montserrat"/>
                <a:sym typeface="Montserrat"/>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85" name="Google Shape;85;p17"/>
          <p:cNvSpPr txBox="1"/>
          <p:nvPr>
            <p:ph idx="13" type="subTitle"/>
          </p:nvPr>
        </p:nvSpPr>
        <p:spPr>
          <a:xfrm>
            <a:off x="3328950" y="3718650"/>
            <a:ext cx="2486100" cy="5832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400"/>
              <a:buFont typeface="Montserrat"/>
              <a:buNone/>
              <a:defRPr sz="1400">
                <a:solidFill>
                  <a:srgbClr val="F3F3F3"/>
                </a:solidFill>
                <a:latin typeface="Montserrat"/>
                <a:ea typeface="Montserrat"/>
                <a:cs typeface="Montserrat"/>
                <a:sym typeface="Montserrat"/>
              </a:defRPr>
            </a:lvl1pPr>
            <a:lvl2pPr lvl="1" rtl="0">
              <a:spcBef>
                <a:spcPts val="1600"/>
              </a:spcBef>
              <a:spcAft>
                <a:spcPts val="0"/>
              </a:spcAft>
              <a:buSzPts val="1400"/>
              <a:buFont typeface="Montserrat"/>
              <a:buNone/>
              <a:defRPr>
                <a:latin typeface="Montserrat"/>
                <a:ea typeface="Montserrat"/>
                <a:cs typeface="Montserrat"/>
                <a:sym typeface="Montserrat"/>
              </a:defRPr>
            </a:lvl2pPr>
            <a:lvl3pPr lvl="2" rtl="0">
              <a:spcBef>
                <a:spcPts val="1600"/>
              </a:spcBef>
              <a:spcAft>
                <a:spcPts val="0"/>
              </a:spcAft>
              <a:buSzPts val="1400"/>
              <a:buFont typeface="Montserrat"/>
              <a:buNone/>
              <a:defRPr>
                <a:latin typeface="Montserrat"/>
                <a:ea typeface="Montserrat"/>
                <a:cs typeface="Montserrat"/>
                <a:sym typeface="Montserrat"/>
              </a:defRPr>
            </a:lvl3pPr>
            <a:lvl4pPr lvl="3" rtl="0">
              <a:spcBef>
                <a:spcPts val="1600"/>
              </a:spcBef>
              <a:spcAft>
                <a:spcPts val="0"/>
              </a:spcAft>
              <a:buSzPts val="1400"/>
              <a:buFont typeface="Montserrat"/>
              <a:buNone/>
              <a:defRPr>
                <a:latin typeface="Montserrat"/>
                <a:ea typeface="Montserrat"/>
                <a:cs typeface="Montserrat"/>
                <a:sym typeface="Montserrat"/>
              </a:defRPr>
            </a:lvl4pPr>
            <a:lvl5pPr lvl="4" rtl="0">
              <a:spcBef>
                <a:spcPts val="1600"/>
              </a:spcBef>
              <a:spcAft>
                <a:spcPts val="0"/>
              </a:spcAft>
              <a:buSzPts val="1400"/>
              <a:buFont typeface="Montserrat"/>
              <a:buNone/>
              <a:defRPr>
                <a:latin typeface="Montserrat"/>
                <a:ea typeface="Montserrat"/>
                <a:cs typeface="Montserrat"/>
                <a:sym typeface="Montserrat"/>
              </a:defRPr>
            </a:lvl5pPr>
            <a:lvl6pPr lvl="5" rtl="0">
              <a:spcBef>
                <a:spcPts val="1600"/>
              </a:spcBef>
              <a:spcAft>
                <a:spcPts val="0"/>
              </a:spcAft>
              <a:buSzPts val="1400"/>
              <a:buFont typeface="Montserrat"/>
              <a:buNone/>
              <a:defRPr>
                <a:latin typeface="Montserrat"/>
                <a:ea typeface="Montserrat"/>
                <a:cs typeface="Montserrat"/>
                <a:sym typeface="Montserrat"/>
              </a:defRPr>
            </a:lvl6pPr>
            <a:lvl7pPr lvl="6" rtl="0">
              <a:spcBef>
                <a:spcPts val="1600"/>
              </a:spcBef>
              <a:spcAft>
                <a:spcPts val="0"/>
              </a:spcAft>
              <a:buSzPts val="1400"/>
              <a:buFont typeface="Montserrat"/>
              <a:buNone/>
              <a:defRPr>
                <a:latin typeface="Montserrat"/>
                <a:ea typeface="Montserrat"/>
                <a:cs typeface="Montserrat"/>
                <a:sym typeface="Montserrat"/>
              </a:defRPr>
            </a:lvl7pPr>
            <a:lvl8pPr lvl="7" rtl="0">
              <a:spcBef>
                <a:spcPts val="1600"/>
              </a:spcBef>
              <a:spcAft>
                <a:spcPts val="0"/>
              </a:spcAft>
              <a:buSzPts val="1400"/>
              <a:buFont typeface="Montserrat"/>
              <a:buNone/>
              <a:defRPr>
                <a:latin typeface="Montserrat"/>
                <a:ea typeface="Montserrat"/>
                <a:cs typeface="Montserrat"/>
                <a:sym typeface="Montserrat"/>
              </a:defRPr>
            </a:lvl8pPr>
            <a:lvl9pPr lvl="8" rtl="0">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86" name="Google Shape;86;p17"/>
          <p:cNvSpPr txBox="1"/>
          <p:nvPr>
            <p:ph idx="14" type="subTitle"/>
          </p:nvPr>
        </p:nvSpPr>
        <p:spPr>
          <a:xfrm>
            <a:off x="5990400" y="3313050"/>
            <a:ext cx="2486100" cy="4056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800"/>
              <a:buFont typeface="Montserrat"/>
              <a:buNone/>
              <a:defRPr>
                <a:solidFill>
                  <a:srgbClr val="F3F3F3"/>
                </a:solidFill>
                <a:latin typeface="Montserrat"/>
                <a:ea typeface="Montserrat"/>
                <a:cs typeface="Montserrat"/>
                <a:sym typeface="Montserrat"/>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87" name="Google Shape;87;p17"/>
          <p:cNvSpPr txBox="1"/>
          <p:nvPr>
            <p:ph idx="15" type="subTitle"/>
          </p:nvPr>
        </p:nvSpPr>
        <p:spPr>
          <a:xfrm>
            <a:off x="5990400" y="3718650"/>
            <a:ext cx="2486100" cy="5832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400"/>
              <a:buFont typeface="Montserrat"/>
              <a:buNone/>
              <a:defRPr sz="1400">
                <a:solidFill>
                  <a:srgbClr val="F3F3F3"/>
                </a:solidFill>
                <a:latin typeface="Montserrat"/>
                <a:ea typeface="Montserrat"/>
                <a:cs typeface="Montserrat"/>
                <a:sym typeface="Montserrat"/>
              </a:defRPr>
            </a:lvl1pPr>
            <a:lvl2pPr lvl="1" rtl="0">
              <a:spcBef>
                <a:spcPts val="1600"/>
              </a:spcBef>
              <a:spcAft>
                <a:spcPts val="0"/>
              </a:spcAft>
              <a:buSzPts val="1400"/>
              <a:buFont typeface="Montserrat"/>
              <a:buNone/>
              <a:defRPr>
                <a:latin typeface="Montserrat"/>
                <a:ea typeface="Montserrat"/>
                <a:cs typeface="Montserrat"/>
                <a:sym typeface="Montserrat"/>
              </a:defRPr>
            </a:lvl2pPr>
            <a:lvl3pPr lvl="2" rtl="0">
              <a:spcBef>
                <a:spcPts val="1600"/>
              </a:spcBef>
              <a:spcAft>
                <a:spcPts val="0"/>
              </a:spcAft>
              <a:buSzPts val="1400"/>
              <a:buFont typeface="Montserrat"/>
              <a:buNone/>
              <a:defRPr>
                <a:latin typeface="Montserrat"/>
                <a:ea typeface="Montserrat"/>
                <a:cs typeface="Montserrat"/>
                <a:sym typeface="Montserrat"/>
              </a:defRPr>
            </a:lvl3pPr>
            <a:lvl4pPr lvl="3" rtl="0">
              <a:spcBef>
                <a:spcPts val="1600"/>
              </a:spcBef>
              <a:spcAft>
                <a:spcPts val="0"/>
              </a:spcAft>
              <a:buSzPts val="1400"/>
              <a:buFont typeface="Montserrat"/>
              <a:buNone/>
              <a:defRPr>
                <a:latin typeface="Montserrat"/>
                <a:ea typeface="Montserrat"/>
                <a:cs typeface="Montserrat"/>
                <a:sym typeface="Montserrat"/>
              </a:defRPr>
            </a:lvl4pPr>
            <a:lvl5pPr lvl="4" rtl="0">
              <a:spcBef>
                <a:spcPts val="1600"/>
              </a:spcBef>
              <a:spcAft>
                <a:spcPts val="0"/>
              </a:spcAft>
              <a:buSzPts val="1400"/>
              <a:buFont typeface="Montserrat"/>
              <a:buNone/>
              <a:defRPr>
                <a:latin typeface="Montserrat"/>
                <a:ea typeface="Montserrat"/>
                <a:cs typeface="Montserrat"/>
                <a:sym typeface="Montserrat"/>
              </a:defRPr>
            </a:lvl5pPr>
            <a:lvl6pPr lvl="5" rtl="0">
              <a:spcBef>
                <a:spcPts val="1600"/>
              </a:spcBef>
              <a:spcAft>
                <a:spcPts val="0"/>
              </a:spcAft>
              <a:buSzPts val="1400"/>
              <a:buFont typeface="Montserrat"/>
              <a:buNone/>
              <a:defRPr>
                <a:latin typeface="Montserrat"/>
                <a:ea typeface="Montserrat"/>
                <a:cs typeface="Montserrat"/>
                <a:sym typeface="Montserrat"/>
              </a:defRPr>
            </a:lvl6pPr>
            <a:lvl7pPr lvl="6" rtl="0">
              <a:spcBef>
                <a:spcPts val="1600"/>
              </a:spcBef>
              <a:spcAft>
                <a:spcPts val="0"/>
              </a:spcAft>
              <a:buSzPts val="1400"/>
              <a:buFont typeface="Montserrat"/>
              <a:buNone/>
              <a:defRPr>
                <a:latin typeface="Montserrat"/>
                <a:ea typeface="Montserrat"/>
                <a:cs typeface="Montserrat"/>
                <a:sym typeface="Montserrat"/>
              </a:defRPr>
            </a:lvl7pPr>
            <a:lvl8pPr lvl="7" rtl="0">
              <a:spcBef>
                <a:spcPts val="1600"/>
              </a:spcBef>
              <a:spcAft>
                <a:spcPts val="0"/>
              </a:spcAft>
              <a:buSzPts val="1400"/>
              <a:buFont typeface="Montserrat"/>
              <a:buNone/>
              <a:defRPr>
                <a:latin typeface="Montserrat"/>
                <a:ea typeface="Montserrat"/>
                <a:cs typeface="Montserrat"/>
                <a:sym typeface="Montserrat"/>
              </a:defRPr>
            </a:lvl8pPr>
            <a:lvl9pPr lvl="8" rtl="0">
              <a:spcBef>
                <a:spcPts val="1600"/>
              </a:spcBef>
              <a:spcAft>
                <a:spcPts val="1600"/>
              </a:spcAft>
              <a:buSzPts val="1400"/>
              <a:buFont typeface="Montserrat"/>
              <a:buNone/>
              <a:defRPr>
                <a:latin typeface="Montserrat"/>
                <a:ea typeface="Montserrat"/>
                <a:cs typeface="Montserrat"/>
                <a:sym typeface="Montserrat"/>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3">
    <p:spTree>
      <p:nvGrpSpPr>
        <p:cNvPr id="88" name="Shape 88"/>
        <p:cNvGrpSpPr/>
        <p:nvPr/>
      </p:nvGrpSpPr>
      <p:grpSpPr>
        <a:xfrm>
          <a:off x="0" y="0"/>
          <a:ext cx="0" cy="0"/>
          <a:chOff x="0" y="0"/>
          <a:chExt cx="0" cy="0"/>
        </a:xfrm>
      </p:grpSpPr>
      <p:sp>
        <p:nvSpPr>
          <p:cNvPr id="89" name="Google Shape;89;p18"/>
          <p:cNvSpPr txBox="1"/>
          <p:nvPr>
            <p:ph type="title"/>
          </p:nvPr>
        </p:nvSpPr>
        <p:spPr>
          <a:xfrm>
            <a:off x="667500" y="868680"/>
            <a:ext cx="7809000" cy="6402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Font typeface="Playfair Display"/>
              <a:buNone/>
              <a:defRPr b="1" sz="2500">
                <a:latin typeface="Playfair Display"/>
                <a:ea typeface="Playfair Display"/>
                <a:cs typeface="Playfair Display"/>
                <a:sym typeface="Playfair Display"/>
              </a:defRPr>
            </a:lvl1pPr>
            <a:lvl2pPr lvl="1">
              <a:spcBef>
                <a:spcPts val="0"/>
              </a:spcBef>
              <a:spcAft>
                <a:spcPts val="0"/>
              </a:spcAft>
              <a:buSzPts val="2100"/>
              <a:buFont typeface="Playfair Display"/>
              <a:buNone/>
              <a:defRPr b="1" sz="2100">
                <a:latin typeface="Playfair Display"/>
                <a:ea typeface="Playfair Display"/>
                <a:cs typeface="Playfair Display"/>
                <a:sym typeface="Playfair Display"/>
              </a:defRPr>
            </a:lvl2pPr>
            <a:lvl3pPr lvl="2">
              <a:spcBef>
                <a:spcPts val="0"/>
              </a:spcBef>
              <a:spcAft>
                <a:spcPts val="0"/>
              </a:spcAft>
              <a:buSzPts val="2100"/>
              <a:buFont typeface="Playfair Display"/>
              <a:buNone/>
              <a:defRPr b="1" sz="2100">
                <a:latin typeface="Playfair Display"/>
                <a:ea typeface="Playfair Display"/>
                <a:cs typeface="Playfair Display"/>
                <a:sym typeface="Playfair Display"/>
              </a:defRPr>
            </a:lvl3pPr>
            <a:lvl4pPr lvl="3">
              <a:spcBef>
                <a:spcPts val="0"/>
              </a:spcBef>
              <a:spcAft>
                <a:spcPts val="0"/>
              </a:spcAft>
              <a:buSzPts val="2100"/>
              <a:buFont typeface="Playfair Display"/>
              <a:buNone/>
              <a:defRPr b="1" sz="2100">
                <a:latin typeface="Playfair Display"/>
                <a:ea typeface="Playfair Display"/>
                <a:cs typeface="Playfair Display"/>
                <a:sym typeface="Playfair Display"/>
              </a:defRPr>
            </a:lvl4pPr>
            <a:lvl5pPr lvl="4">
              <a:spcBef>
                <a:spcPts val="0"/>
              </a:spcBef>
              <a:spcAft>
                <a:spcPts val="0"/>
              </a:spcAft>
              <a:buSzPts val="2100"/>
              <a:buFont typeface="Playfair Display"/>
              <a:buNone/>
              <a:defRPr b="1" sz="2100">
                <a:latin typeface="Playfair Display"/>
                <a:ea typeface="Playfair Display"/>
                <a:cs typeface="Playfair Display"/>
                <a:sym typeface="Playfair Display"/>
              </a:defRPr>
            </a:lvl5pPr>
            <a:lvl6pPr lvl="5">
              <a:spcBef>
                <a:spcPts val="0"/>
              </a:spcBef>
              <a:spcAft>
                <a:spcPts val="0"/>
              </a:spcAft>
              <a:buSzPts val="2100"/>
              <a:buFont typeface="Playfair Display"/>
              <a:buNone/>
              <a:defRPr b="1" sz="2100">
                <a:latin typeface="Playfair Display"/>
                <a:ea typeface="Playfair Display"/>
                <a:cs typeface="Playfair Display"/>
                <a:sym typeface="Playfair Display"/>
              </a:defRPr>
            </a:lvl6pPr>
            <a:lvl7pPr lvl="6">
              <a:spcBef>
                <a:spcPts val="0"/>
              </a:spcBef>
              <a:spcAft>
                <a:spcPts val="0"/>
              </a:spcAft>
              <a:buSzPts val="2100"/>
              <a:buFont typeface="Playfair Display"/>
              <a:buNone/>
              <a:defRPr b="1" sz="2100">
                <a:latin typeface="Playfair Display"/>
                <a:ea typeface="Playfair Display"/>
                <a:cs typeface="Playfair Display"/>
                <a:sym typeface="Playfair Display"/>
              </a:defRPr>
            </a:lvl7pPr>
            <a:lvl8pPr lvl="7">
              <a:spcBef>
                <a:spcPts val="0"/>
              </a:spcBef>
              <a:spcAft>
                <a:spcPts val="0"/>
              </a:spcAft>
              <a:buSzPts val="2100"/>
              <a:buFont typeface="Playfair Display"/>
              <a:buNone/>
              <a:defRPr b="1" sz="2100">
                <a:latin typeface="Playfair Display"/>
                <a:ea typeface="Playfair Display"/>
                <a:cs typeface="Playfair Display"/>
                <a:sym typeface="Playfair Display"/>
              </a:defRPr>
            </a:lvl8pPr>
            <a:lvl9pPr lvl="8">
              <a:spcBef>
                <a:spcPts val="0"/>
              </a:spcBef>
              <a:spcAft>
                <a:spcPts val="0"/>
              </a:spcAft>
              <a:buSzPts val="2100"/>
              <a:buFont typeface="Playfair Display"/>
              <a:buNone/>
              <a:defRPr b="1" sz="2100">
                <a:latin typeface="Playfair Display"/>
                <a:ea typeface="Playfair Display"/>
                <a:cs typeface="Playfair Display"/>
                <a:sym typeface="Playfair Display"/>
              </a:defRPr>
            </a:lvl9pPr>
          </a:lstStyle>
          <a:p/>
        </p:txBody>
      </p:sp>
      <p:sp>
        <p:nvSpPr>
          <p:cNvPr id="90" name="Google Shape;90;p18"/>
          <p:cNvSpPr/>
          <p:nvPr/>
        </p:nvSpPr>
        <p:spPr>
          <a:xfrm rot="-5400000">
            <a:off x="4284300" y="-4284500"/>
            <a:ext cx="580500" cy="9149100"/>
          </a:xfrm>
          <a:prstGeom prst="rect">
            <a:avLst/>
          </a:prstGeom>
          <a:solidFill>
            <a:srgbClr val="A6BF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6">
    <p:spTree>
      <p:nvGrpSpPr>
        <p:cNvPr id="91" name="Shape 91"/>
        <p:cNvGrpSpPr/>
        <p:nvPr/>
      </p:nvGrpSpPr>
      <p:grpSpPr>
        <a:xfrm>
          <a:off x="0" y="0"/>
          <a:ext cx="0" cy="0"/>
          <a:chOff x="0" y="0"/>
          <a:chExt cx="0" cy="0"/>
        </a:xfrm>
      </p:grpSpPr>
      <p:sp>
        <p:nvSpPr>
          <p:cNvPr id="92" name="Google Shape;92;p19"/>
          <p:cNvSpPr txBox="1"/>
          <p:nvPr>
            <p:ph type="title"/>
          </p:nvPr>
        </p:nvSpPr>
        <p:spPr>
          <a:xfrm>
            <a:off x="667500" y="868680"/>
            <a:ext cx="7809000" cy="6402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Font typeface="Montserrat"/>
              <a:buNone/>
              <a:defRPr b="1" sz="2500">
                <a:latin typeface="Playfair Display"/>
                <a:ea typeface="Playfair Display"/>
                <a:cs typeface="Playfair Display"/>
                <a:sym typeface="Playfair Display"/>
              </a:defRPr>
            </a:lvl1pPr>
            <a:lvl2pPr lvl="1" algn="ctr">
              <a:spcBef>
                <a:spcPts val="0"/>
              </a:spcBef>
              <a:spcAft>
                <a:spcPts val="0"/>
              </a:spcAft>
              <a:buSzPts val="2100"/>
              <a:buFont typeface="Montserrat"/>
              <a:buNone/>
              <a:defRPr b="1" sz="2100">
                <a:latin typeface="Montserrat"/>
                <a:ea typeface="Montserrat"/>
                <a:cs typeface="Montserrat"/>
                <a:sym typeface="Montserrat"/>
              </a:defRPr>
            </a:lvl2pPr>
            <a:lvl3pPr lvl="2" algn="ctr">
              <a:spcBef>
                <a:spcPts val="0"/>
              </a:spcBef>
              <a:spcAft>
                <a:spcPts val="0"/>
              </a:spcAft>
              <a:buSzPts val="2100"/>
              <a:buFont typeface="Montserrat"/>
              <a:buNone/>
              <a:defRPr b="1" sz="2100">
                <a:latin typeface="Montserrat"/>
                <a:ea typeface="Montserrat"/>
                <a:cs typeface="Montserrat"/>
                <a:sym typeface="Montserrat"/>
              </a:defRPr>
            </a:lvl3pPr>
            <a:lvl4pPr lvl="3" algn="ctr">
              <a:spcBef>
                <a:spcPts val="0"/>
              </a:spcBef>
              <a:spcAft>
                <a:spcPts val="0"/>
              </a:spcAft>
              <a:buSzPts val="2100"/>
              <a:buFont typeface="Montserrat"/>
              <a:buNone/>
              <a:defRPr b="1" sz="2100">
                <a:latin typeface="Montserrat"/>
                <a:ea typeface="Montserrat"/>
                <a:cs typeface="Montserrat"/>
                <a:sym typeface="Montserrat"/>
              </a:defRPr>
            </a:lvl4pPr>
            <a:lvl5pPr lvl="4" algn="ctr">
              <a:spcBef>
                <a:spcPts val="0"/>
              </a:spcBef>
              <a:spcAft>
                <a:spcPts val="0"/>
              </a:spcAft>
              <a:buSzPts val="2100"/>
              <a:buFont typeface="Montserrat"/>
              <a:buNone/>
              <a:defRPr b="1" sz="2100">
                <a:latin typeface="Montserrat"/>
                <a:ea typeface="Montserrat"/>
                <a:cs typeface="Montserrat"/>
                <a:sym typeface="Montserrat"/>
              </a:defRPr>
            </a:lvl5pPr>
            <a:lvl6pPr lvl="5" algn="ctr">
              <a:spcBef>
                <a:spcPts val="0"/>
              </a:spcBef>
              <a:spcAft>
                <a:spcPts val="0"/>
              </a:spcAft>
              <a:buSzPts val="2100"/>
              <a:buFont typeface="Montserrat"/>
              <a:buNone/>
              <a:defRPr b="1" sz="2100">
                <a:latin typeface="Montserrat"/>
                <a:ea typeface="Montserrat"/>
                <a:cs typeface="Montserrat"/>
                <a:sym typeface="Montserrat"/>
              </a:defRPr>
            </a:lvl6pPr>
            <a:lvl7pPr lvl="6" algn="ctr">
              <a:spcBef>
                <a:spcPts val="0"/>
              </a:spcBef>
              <a:spcAft>
                <a:spcPts val="0"/>
              </a:spcAft>
              <a:buSzPts val="2100"/>
              <a:buFont typeface="Montserrat"/>
              <a:buNone/>
              <a:defRPr b="1" sz="2100">
                <a:latin typeface="Montserrat"/>
                <a:ea typeface="Montserrat"/>
                <a:cs typeface="Montserrat"/>
                <a:sym typeface="Montserrat"/>
              </a:defRPr>
            </a:lvl7pPr>
            <a:lvl8pPr lvl="7" algn="ctr">
              <a:spcBef>
                <a:spcPts val="0"/>
              </a:spcBef>
              <a:spcAft>
                <a:spcPts val="0"/>
              </a:spcAft>
              <a:buSzPts val="2100"/>
              <a:buFont typeface="Montserrat"/>
              <a:buNone/>
              <a:defRPr b="1" sz="2100">
                <a:latin typeface="Montserrat"/>
                <a:ea typeface="Montserrat"/>
                <a:cs typeface="Montserrat"/>
                <a:sym typeface="Montserrat"/>
              </a:defRPr>
            </a:lvl8pPr>
            <a:lvl9pPr lvl="8" algn="ctr">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93" name="Google Shape;93;p19"/>
          <p:cNvSpPr/>
          <p:nvPr/>
        </p:nvSpPr>
        <p:spPr>
          <a:xfrm flipH="1" rot="10800000">
            <a:off x="-27750" y="4583400"/>
            <a:ext cx="9171600" cy="560100"/>
          </a:xfrm>
          <a:prstGeom prst="rect">
            <a:avLst/>
          </a:prstGeom>
          <a:solidFill>
            <a:srgbClr val="A6BF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9"/>
          <p:cNvSpPr/>
          <p:nvPr/>
        </p:nvSpPr>
        <p:spPr>
          <a:xfrm flipH="1" rot="10800000">
            <a:off x="0" y="-25"/>
            <a:ext cx="9139800" cy="576900"/>
          </a:xfrm>
          <a:prstGeom prst="rect">
            <a:avLst/>
          </a:prstGeom>
          <a:solidFill>
            <a:srgbClr val="A6BF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numbers">
  <p:cSld name="CUSTOM_7">
    <p:spTree>
      <p:nvGrpSpPr>
        <p:cNvPr id="95" name="Shape 95"/>
        <p:cNvGrpSpPr/>
        <p:nvPr/>
      </p:nvGrpSpPr>
      <p:grpSpPr>
        <a:xfrm>
          <a:off x="0" y="0"/>
          <a:ext cx="0" cy="0"/>
          <a:chOff x="0" y="0"/>
          <a:chExt cx="0" cy="0"/>
        </a:xfrm>
      </p:grpSpPr>
      <p:sp>
        <p:nvSpPr>
          <p:cNvPr id="96" name="Google Shape;96;p20"/>
          <p:cNvSpPr txBox="1"/>
          <p:nvPr>
            <p:ph type="title"/>
          </p:nvPr>
        </p:nvSpPr>
        <p:spPr>
          <a:xfrm>
            <a:off x="4572000" y="495300"/>
            <a:ext cx="3904500" cy="561900"/>
          </a:xfrm>
          <a:prstGeom prst="rect">
            <a:avLst/>
          </a:prstGeom>
        </p:spPr>
        <p:txBody>
          <a:bodyPr anchorCtr="0" anchor="t" bIns="91425" lIns="91425" spcFirstLastPara="1" rIns="91425" wrap="square" tIns="91425">
            <a:noAutofit/>
          </a:bodyPr>
          <a:lstStyle>
            <a:lvl1pPr lvl="0">
              <a:spcBef>
                <a:spcPts val="0"/>
              </a:spcBef>
              <a:spcAft>
                <a:spcPts val="0"/>
              </a:spcAft>
              <a:buClr>
                <a:srgbClr val="000000"/>
              </a:buClr>
              <a:buSzPts val="4500"/>
              <a:buFont typeface="Playfair Display"/>
              <a:buNone/>
              <a:defRPr sz="4500">
                <a:solidFill>
                  <a:srgbClr val="A6BFA5"/>
                </a:solidFill>
                <a:latin typeface="Playfair Display"/>
                <a:ea typeface="Playfair Display"/>
                <a:cs typeface="Playfair Display"/>
                <a:sym typeface="Playfair Display"/>
              </a:defRPr>
            </a:lvl1pPr>
            <a:lvl2pPr lvl="1">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2pPr>
            <a:lvl3pPr lvl="2">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3pPr>
            <a:lvl4pPr lvl="3">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4pPr>
            <a:lvl5pPr lvl="4">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5pPr>
            <a:lvl6pPr lvl="5">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6pPr>
            <a:lvl7pPr lvl="6">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7pPr>
            <a:lvl8pPr lvl="7">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8pPr>
            <a:lvl9pPr lvl="8">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9pPr>
          </a:lstStyle>
          <a:p/>
        </p:txBody>
      </p:sp>
      <p:sp>
        <p:nvSpPr>
          <p:cNvPr id="97" name="Google Shape;97;p20"/>
          <p:cNvSpPr txBox="1"/>
          <p:nvPr>
            <p:ph idx="1" type="subTitle"/>
          </p:nvPr>
        </p:nvSpPr>
        <p:spPr>
          <a:xfrm>
            <a:off x="4572000" y="1272563"/>
            <a:ext cx="3904500" cy="354300"/>
          </a:xfrm>
          <a:prstGeom prst="rect">
            <a:avLst/>
          </a:prstGeom>
        </p:spPr>
        <p:txBody>
          <a:bodyPr anchorCtr="0" anchor="t" bIns="91425" lIns="91425" spcFirstLastPara="1" rIns="91425" wrap="square" tIns="91425">
            <a:noAutofit/>
          </a:bodyPr>
          <a:lstStyle>
            <a:lvl1pPr lvl="0">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98" name="Google Shape;98;p20"/>
          <p:cNvSpPr txBox="1"/>
          <p:nvPr>
            <p:ph idx="2" type="title"/>
          </p:nvPr>
        </p:nvSpPr>
        <p:spPr>
          <a:xfrm>
            <a:off x="4572000" y="1891900"/>
            <a:ext cx="3904500" cy="5619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4500"/>
              <a:buFont typeface="Playfair Display"/>
              <a:buNone/>
              <a:defRPr sz="4500">
                <a:solidFill>
                  <a:srgbClr val="A6BFA5"/>
                </a:solidFill>
                <a:latin typeface="Playfair Display"/>
                <a:ea typeface="Playfair Display"/>
                <a:cs typeface="Playfair Display"/>
                <a:sym typeface="Playfair Display"/>
              </a:defRPr>
            </a:lvl1pPr>
            <a:lvl2pPr lvl="1"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2pPr>
            <a:lvl3pPr lvl="2"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3pPr>
            <a:lvl4pPr lvl="3"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4pPr>
            <a:lvl5pPr lvl="4"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5pPr>
            <a:lvl6pPr lvl="5"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6pPr>
            <a:lvl7pPr lvl="6"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7pPr>
            <a:lvl8pPr lvl="7"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8pPr>
            <a:lvl9pPr lvl="8"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9pPr>
          </a:lstStyle>
          <a:p/>
        </p:txBody>
      </p:sp>
      <p:sp>
        <p:nvSpPr>
          <p:cNvPr id="99" name="Google Shape;99;p20"/>
          <p:cNvSpPr txBox="1"/>
          <p:nvPr>
            <p:ph idx="3" type="subTitle"/>
          </p:nvPr>
        </p:nvSpPr>
        <p:spPr>
          <a:xfrm>
            <a:off x="4572000" y="2669325"/>
            <a:ext cx="3904500" cy="354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100" name="Google Shape;100;p20"/>
          <p:cNvSpPr txBox="1"/>
          <p:nvPr>
            <p:ph idx="4" type="title"/>
          </p:nvPr>
        </p:nvSpPr>
        <p:spPr>
          <a:xfrm>
            <a:off x="4572000" y="3364200"/>
            <a:ext cx="3904500" cy="5619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4500"/>
              <a:buFont typeface="Playfair Display"/>
              <a:buNone/>
              <a:defRPr sz="4500">
                <a:solidFill>
                  <a:srgbClr val="A6BFA5"/>
                </a:solidFill>
                <a:latin typeface="Playfair Display"/>
                <a:ea typeface="Playfair Display"/>
                <a:cs typeface="Playfair Display"/>
                <a:sym typeface="Playfair Display"/>
              </a:defRPr>
            </a:lvl1pPr>
            <a:lvl2pPr lvl="1"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2pPr>
            <a:lvl3pPr lvl="2"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3pPr>
            <a:lvl4pPr lvl="3"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4pPr>
            <a:lvl5pPr lvl="4"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5pPr>
            <a:lvl6pPr lvl="5"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6pPr>
            <a:lvl7pPr lvl="6"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7pPr>
            <a:lvl8pPr lvl="7"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8pPr>
            <a:lvl9pPr lvl="8" rtl="0">
              <a:spcBef>
                <a:spcPts val="0"/>
              </a:spcBef>
              <a:spcAft>
                <a:spcPts val="0"/>
              </a:spcAft>
              <a:buClr>
                <a:srgbClr val="000000"/>
              </a:buClr>
              <a:buSzPts val="4500"/>
              <a:buFont typeface="Playfair Display"/>
              <a:buNone/>
              <a:defRPr sz="4500">
                <a:solidFill>
                  <a:srgbClr val="000000"/>
                </a:solidFill>
                <a:latin typeface="Playfair Display"/>
                <a:ea typeface="Playfair Display"/>
                <a:cs typeface="Playfair Display"/>
                <a:sym typeface="Playfair Display"/>
              </a:defRPr>
            </a:lvl9pPr>
          </a:lstStyle>
          <a:p/>
        </p:txBody>
      </p:sp>
      <p:sp>
        <p:nvSpPr>
          <p:cNvPr id="101" name="Google Shape;101;p20"/>
          <p:cNvSpPr txBox="1"/>
          <p:nvPr>
            <p:ph idx="5" type="subTitle"/>
          </p:nvPr>
        </p:nvSpPr>
        <p:spPr>
          <a:xfrm>
            <a:off x="4572000" y="4141500"/>
            <a:ext cx="3904500" cy="354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102" name="Google Shape;102;p20"/>
          <p:cNvSpPr/>
          <p:nvPr/>
        </p:nvSpPr>
        <p:spPr>
          <a:xfrm>
            <a:off x="0" y="0"/>
            <a:ext cx="3904500" cy="5143500"/>
          </a:xfrm>
          <a:prstGeom prst="rect">
            <a:avLst/>
          </a:prstGeom>
          <a:solidFill>
            <a:srgbClr val="A6BF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hree columns 2">
  <p:cSld name="CUSTOM_8">
    <p:spTree>
      <p:nvGrpSpPr>
        <p:cNvPr id="103" name="Shape 103"/>
        <p:cNvGrpSpPr/>
        <p:nvPr/>
      </p:nvGrpSpPr>
      <p:grpSpPr>
        <a:xfrm>
          <a:off x="0" y="0"/>
          <a:ext cx="0" cy="0"/>
          <a:chOff x="0" y="0"/>
          <a:chExt cx="0" cy="0"/>
        </a:xfrm>
      </p:grpSpPr>
      <p:sp>
        <p:nvSpPr>
          <p:cNvPr id="104" name="Google Shape;104;p21"/>
          <p:cNvSpPr txBox="1"/>
          <p:nvPr>
            <p:ph type="title"/>
          </p:nvPr>
        </p:nvSpPr>
        <p:spPr>
          <a:xfrm>
            <a:off x="667500" y="868680"/>
            <a:ext cx="78090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100"/>
              <a:buFont typeface="Montserrat"/>
              <a:buNone/>
              <a:defRPr b="1" sz="2500">
                <a:latin typeface="Playfair Display"/>
                <a:ea typeface="Playfair Display"/>
                <a:cs typeface="Playfair Display"/>
                <a:sym typeface="Playfair Display"/>
              </a:defRPr>
            </a:lvl1pPr>
            <a:lvl2pPr lvl="1" rtl="0" algn="ctr">
              <a:spcBef>
                <a:spcPts val="0"/>
              </a:spcBef>
              <a:spcAft>
                <a:spcPts val="0"/>
              </a:spcAft>
              <a:buSzPts val="2100"/>
              <a:buFont typeface="Montserrat"/>
              <a:buNone/>
              <a:defRPr b="1" sz="2100">
                <a:latin typeface="Montserrat"/>
                <a:ea typeface="Montserrat"/>
                <a:cs typeface="Montserrat"/>
                <a:sym typeface="Montserrat"/>
              </a:defRPr>
            </a:lvl2pPr>
            <a:lvl3pPr lvl="2" rtl="0" algn="ctr">
              <a:spcBef>
                <a:spcPts val="0"/>
              </a:spcBef>
              <a:spcAft>
                <a:spcPts val="0"/>
              </a:spcAft>
              <a:buSzPts val="2100"/>
              <a:buFont typeface="Montserrat"/>
              <a:buNone/>
              <a:defRPr b="1" sz="2100">
                <a:latin typeface="Montserrat"/>
                <a:ea typeface="Montserrat"/>
                <a:cs typeface="Montserrat"/>
                <a:sym typeface="Montserrat"/>
              </a:defRPr>
            </a:lvl3pPr>
            <a:lvl4pPr lvl="3" rtl="0" algn="ctr">
              <a:spcBef>
                <a:spcPts val="0"/>
              </a:spcBef>
              <a:spcAft>
                <a:spcPts val="0"/>
              </a:spcAft>
              <a:buSzPts val="2100"/>
              <a:buFont typeface="Montserrat"/>
              <a:buNone/>
              <a:defRPr b="1" sz="2100">
                <a:latin typeface="Montserrat"/>
                <a:ea typeface="Montserrat"/>
                <a:cs typeface="Montserrat"/>
                <a:sym typeface="Montserrat"/>
              </a:defRPr>
            </a:lvl4pPr>
            <a:lvl5pPr lvl="4" rtl="0" algn="ctr">
              <a:spcBef>
                <a:spcPts val="0"/>
              </a:spcBef>
              <a:spcAft>
                <a:spcPts val="0"/>
              </a:spcAft>
              <a:buSzPts val="2100"/>
              <a:buFont typeface="Montserrat"/>
              <a:buNone/>
              <a:defRPr b="1" sz="2100">
                <a:latin typeface="Montserrat"/>
                <a:ea typeface="Montserrat"/>
                <a:cs typeface="Montserrat"/>
                <a:sym typeface="Montserrat"/>
              </a:defRPr>
            </a:lvl5pPr>
            <a:lvl6pPr lvl="5" rtl="0" algn="ctr">
              <a:spcBef>
                <a:spcPts val="0"/>
              </a:spcBef>
              <a:spcAft>
                <a:spcPts val="0"/>
              </a:spcAft>
              <a:buSzPts val="2100"/>
              <a:buFont typeface="Montserrat"/>
              <a:buNone/>
              <a:defRPr b="1" sz="2100">
                <a:latin typeface="Montserrat"/>
                <a:ea typeface="Montserrat"/>
                <a:cs typeface="Montserrat"/>
                <a:sym typeface="Montserrat"/>
              </a:defRPr>
            </a:lvl6pPr>
            <a:lvl7pPr lvl="6" rtl="0" algn="ctr">
              <a:spcBef>
                <a:spcPts val="0"/>
              </a:spcBef>
              <a:spcAft>
                <a:spcPts val="0"/>
              </a:spcAft>
              <a:buSzPts val="2100"/>
              <a:buFont typeface="Montserrat"/>
              <a:buNone/>
              <a:defRPr b="1" sz="2100">
                <a:latin typeface="Montserrat"/>
                <a:ea typeface="Montserrat"/>
                <a:cs typeface="Montserrat"/>
                <a:sym typeface="Montserrat"/>
              </a:defRPr>
            </a:lvl7pPr>
            <a:lvl8pPr lvl="7" rtl="0" algn="ctr">
              <a:spcBef>
                <a:spcPts val="0"/>
              </a:spcBef>
              <a:spcAft>
                <a:spcPts val="0"/>
              </a:spcAft>
              <a:buSzPts val="2100"/>
              <a:buFont typeface="Montserrat"/>
              <a:buNone/>
              <a:defRPr b="1" sz="2100">
                <a:latin typeface="Montserrat"/>
                <a:ea typeface="Montserrat"/>
                <a:cs typeface="Montserrat"/>
                <a:sym typeface="Montserrat"/>
              </a:defRPr>
            </a:lvl8pPr>
            <a:lvl9pPr lvl="8" rtl="0" algn="ctr">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105" name="Google Shape;105;p21"/>
          <p:cNvSpPr txBox="1"/>
          <p:nvPr>
            <p:ph idx="1" type="subTitle"/>
          </p:nvPr>
        </p:nvSpPr>
        <p:spPr>
          <a:xfrm>
            <a:off x="667500" y="3360064"/>
            <a:ext cx="2314500" cy="4347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A6BFA5"/>
              </a:buClr>
              <a:buSzPts val="2100"/>
              <a:buFont typeface="Montserrat"/>
              <a:buNone/>
              <a:defRPr>
                <a:solidFill>
                  <a:srgbClr val="A6BFA5"/>
                </a:solidFill>
                <a:latin typeface="Montserrat"/>
                <a:ea typeface="Montserrat"/>
                <a:cs typeface="Montserrat"/>
                <a:sym typeface="Montserrat"/>
              </a:defRPr>
            </a:lvl1pPr>
            <a:lvl2pPr lvl="1"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2pPr>
            <a:lvl3pPr lvl="2"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3pPr>
            <a:lvl4pPr lvl="3"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4pPr>
            <a:lvl5pPr lvl="4"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5pPr>
            <a:lvl6pPr lvl="5"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6pPr>
            <a:lvl7pPr lvl="6"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7pPr>
            <a:lvl8pPr lvl="7"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8pPr>
            <a:lvl9pPr lvl="8" rtl="0" algn="ctr">
              <a:spcBef>
                <a:spcPts val="1600"/>
              </a:spcBef>
              <a:spcAft>
                <a:spcPts val="1600"/>
              </a:spcAft>
              <a:buClr>
                <a:srgbClr val="A6BFA5"/>
              </a:buClr>
              <a:buSzPts val="2100"/>
              <a:buFont typeface="Montserrat"/>
              <a:buNone/>
              <a:defRPr sz="2100">
                <a:solidFill>
                  <a:srgbClr val="A6BFA5"/>
                </a:solidFill>
                <a:latin typeface="Montserrat"/>
                <a:ea typeface="Montserrat"/>
                <a:cs typeface="Montserrat"/>
                <a:sym typeface="Montserrat"/>
              </a:defRPr>
            </a:lvl9pPr>
          </a:lstStyle>
          <a:p/>
        </p:txBody>
      </p:sp>
      <p:sp>
        <p:nvSpPr>
          <p:cNvPr id="106" name="Google Shape;106;p21"/>
          <p:cNvSpPr txBox="1"/>
          <p:nvPr>
            <p:ph idx="2" type="subTitle"/>
          </p:nvPr>
        </p:nvSpPr>
        <p:spPr>
          <a:xfrm>
            <a:off x="667675" y="3761353"/>
            <a:ext cx="2314500" cy="590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lgn="ctr">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107" name="Google Shape;107;p21"/>
          <p:cNvSpPr txBox="1"/>
          <p:nvPr>
            <p:ph idx="3" type="subTitle"/>
          </p:nvPr>
        </p:nvSpPr>
        <p:spPr>
          <a:xfrm>
            <a:off x="3414748" y="3360064"/>
            <a:ext cx="2311800" cy="4347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A6BFA5"/>
              </a:buClr>
              <a:buSzPts val="2100"/>
              <a:buFont typeface="Montserrat"/>
              <a:buNone/>
              <a:defRPr>
                <a:solidFill>
                  <a:srgbClr val="A6BFA5"/>
                </a:solidFill>
                <a:latin typeface="Montserrat"/>
                <a:ea typeface="Montserrat"/>
                <a:cs typeface="Montserrat"/>
                <a:sym typeface="Montserrat"/>
              </a:defRPr>
            </a:lvl1pPr>
            <a:lvl2pPr lvl="1"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2pPr>
            <a:lvl3pPr lvl="2"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3pPr>
            <a:lvl4pPr lvl="3"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4pPr>
            <a:lvl5pPr lvl="4"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5pPr>
            <a:lvl6pPr lvl="5"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6pPr>
            <a:lvl7pPr lvl="6"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7pPr>
            <a:lvl8pPr lvl="7"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8pPr>
            <a:lvl9pPr lvl="8" rtl="0" algn="ctr">
              <a:spcBef>
                <a:spcPts val="1600"/>
              </a:spcBef>
              <a:spcAft>
                <a:spcPts val="1600"/>
              </a:spcAft>
              <a:buClr>
                <a:srgbClr val="A6BFA5"/>
              </a:buClr>
              <a:buSzPts val="2100"/>
              <a:buFont typeface="Montserrat"/>
              <a:buNone/>
              <a:defRPr sz="2100">
                <a:solidFill>
                  <a:srgbClr val="A6BFA5"/>
                </a:solidFill>
                <a:latin typeface="Montserrat"/>
                <a:ea typeface="Montserrat"/>
                <a:cs typeface="Montserrat"/>
                <a:sym typeface="Montserrat"/>
              </a:defRPr>
            </a:lvl9pPr>
          </a:lstStyle>
          <a:p/>
        </p:txBody>
      </p:sp>
      <p:sp>
        <p:nvSpPr>
          <p:cNvPr id="108" name="Google Shape;108;p21"/>
          <p:cNvSpPr txBox="1"/>
          <p:nvPr>
            <p:ph idx="4" type="subTitle"/>
          </p:nvPr>
        </p:nvSpPr>
        <p:spPr>
          <a:xfrm>
            <a:off x="3414745" y="3761353"/>
            <a:ext cx="2314500" cy="590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lgn="ctr">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109" name="Google Shape;109;p21"/>
          <p:cNvSpPr txBox="1"/>
          <p:nvPr>
            <p:ph idx="5" type="subTitle"/>
          </p:nvPr>
        </p:nvSpPr>
        <p:spPr>
          <a:xfrm>
            <a:off x="6161826" y="3360064"/>
            <a:ext cx="2311800" cy="4347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A6BFA5"/>
              </a:buClr>
              <a:buSzPts val="2100"/>
              <a:buFont typeface="Montserrat"/>
              <a:buNone/>
              <a:defRPr>
                <a:solidFill>
                  <a:srgbClr val="A6BFA5"/>
                </a:solidFill>
                <a:latin typeface="Montserrat"/>
                <a:ea typeface="Montserrat"/>
                <a:cs typeface="Montserrat"/>
                <a:sym typeface="Montserrat"/>
              </a:defRPr>
            </a:lvl1pPr>
            <a:lvl2pPr lvl="1"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2pPr>
            <a:lvl3pPr lvl="2"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3pPr>
            <a:lvl4pPr lvl="3"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4pPr>
            <a:lvl5pPr lvl="4"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5pPr>
            <a:lvl6pPr lvl="5"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6pPr>
            <a:lvl7pPr lvl="6"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7pPr>
            <a:lvl8pPr lvl="7" rtl="0" algn="ctr">
              <a:spcBef>
                <a:spcPts val="1600"/>
              </a:spcBef>
              <a:spcAft>
                <a:spcPts val="0"/>
              </a:spcAft>
              <a:buClr>
                <a:srgbClr val="A6BFA5"/>
              </a:buClr>
              <a:buSzPts val="2100"/>
              <a:buFont typeface="Montserrat"/>
              <a:buNone/>
              <a:defRPr sz="2100">
                <a:solidFill>
                  <a:srgbClr val="A6BFA5"/>
                </a:solidFill>
                <a:latin typeface="Montserrat"/>
                <a:ea typeface="Montserrat"/>
                <a:cs typeface="Montserrat"/>
                <a:sym typeface="Montserrat"/>
              </a:defRPr>
            </a:lvl8pPr>
            <a:lvl9pPr lvl="8" rtl="0" algn="ctr">
              <a:spcBef>
                <a:spcPts val="1600"/>
              </a:spcBef>
              <a:spcAft>
                <a:spcPts val="1600"/>
              </a:spcAft>
              <a:buClr>
                <a:srgbClr val="A6BFA5"/>
              </a:buClr>
              <a:buSzPts val="2100"/>
              <a:buFont typeface="Montserrat"/>
              <a:buNone/>
              <a:defRPr sz="2100">
                <a:solidFill>
                  <a:srgbClr val="A6BFA5"/>
                </a:solidFill>
                <a:latin typeface="Montserrat"/>
                <a:ea typeface="Montserrat"/>
                <a:cs typeface="Montserrat"/>
                <a:sym typeface="Montserrat"/>
              </a:defRPr>
            </a:lvl9pPr>
          </a:lstStyle>
          <a:p/>
        </p:txBody>
      </p:sp>
      <p:sp>
        <p:nvSpPr>
          <p:cNvPr id="110" name="Google Shape;110;p21"/>
          <p:cNvSpPr txBox="1"/>
          <p:nvPr>
            <p:ph idx="6" type="subTitle"/>
          </p:nvPr>
        </p:nvSpPr>
        <p:spPr>
          <a:xfrm>
            <a:off x="6161824" y="3761353"/>
            <a:ext cx="2314500" cy="590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lgn="ctr">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111" name="Google Shape;111;p21"/>
          <p:cNvSpPr/>
          <p:nvPr/>
        </p:nvSpPr>
        <p:spPr>
          <a:xfrm>
            <a:off x="0" y="-22125"/>
            <a:ext cx="9162000" cy="590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1"/>
          <p:cNvSpPr/>
          <p:nvPr/>
        </p:nvSpPr>
        <p:spPr>
          <a:xfrm>
            <a:off x="0" y="4572000"/>
            <a:ext cx="9162000" cy="590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ody 3">
  <p:cSld name="CUSTOM_9">
    <p:spTree>
      <p:nvGrpSpPr>
        <p:cNvPr id="113" name="Shape 113"/>
        <p:cNvGrpSpPr/>
        <p:nvPr/>
      </p:nvGrpSpPr>
      <p:grpSpPr>
        <a:xfrm>
          <a:off x="0" y="0"/>
          <a:ext cx="0" cy="0"/>
          <a:chOff x="0" y="0"/>
          <a:chExt cx="0" cy="0"/>
        </a:xfrm>
      </p:grpSpPr>
      <p:sp>
        <p:nvSpPr>
          <p:cNvPr id="114" name="Google Shape;114;p22"/>
          <p:cNvSpPr/>
          <p:nvPr/>
        </p:nvSpPr>
        <p:spPr>
          <a:xfrm>
            <a:off x="4572050" y="0"/>
            <a:ext cx="4572000" cy="5143500"/>
          </a:xfrm>
          <a:prstGeom prst="rect">
            <a:avLst/>
          </a:prstGeom>
          <a:solidFill>
            <a:srgbClr val="A6BF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2"/>
          <p:cNvSpPr txBox="1"/>
          <p:nvPr>
            <p:ph type="title"/>
          </p:nvPr>
        </p:nvSpPr>
        <p:spPr>
          <a:xfrm>
            <a:off x="5486400" y="1437173"/>
            <a:ext cx="2990100" cy="857100"/>
          </a:xfrm>
          <a:prstGeom prst="rect">
            <a:avLst/>
          </a:prstGeom>
        </p:spPr>
        <p:txBody>
          <a:bodyPr anchorCtr="0" anchor="b" bIns="91425" lIns="91425" spcFirstLastPara="1" rIns="91425" wrap="square" tIns="91425">
            <a:noAutofit/>
          </a:bodyPr>
          <a:lstStyle>
            <a:lvl1pPr lvl="0">
              <a:spcBef>
                <a:spcPts val="0"/>
              </a:spcBef>
              <a:spcAft>
                <a:spcPts val="0"/>
              </a:spcAft>
              <a:buSzPts val="2100"/>
              <a:buFont typeface="Montserrat"/>
              <a:buNone/>
              <a:defRPr b="1" sz="2500">
                <a:solidFill>
                  <a:srgbClr val="FFFFFF"/>
                </a:solidFill>
              </a:defRPr>
            </a:lvl1pPr>
            <a:lvl2pPr lvl="1">
              <a:spcBef>
                <a:spcPts val="0"/>
              </a:spcBef>
              <a:spcAft>
                <a:spcPts val="0"/>
              </a:spcAft>
              <a:buSzPts val="2100"/>
              <a:buFont typeface="Montserrat"/>
              <a:buNone/>
              <a:defRPr b="1" sz="2100">
                <a:latin typeface="Montserrat"/>
                <a:ea typeface="Montserrat"/>
                <a:cs typeface="Montserrat"/>
                <a:sym typeface="Montserrat"/>
              </a:defRPr>
            </a:lvl2pPr>
            <a:lvl3pPr lvl="2">
              <a:spcBef>
                <a:spcPts val="0"/>
              </a:spcBef>
              <a:spcAft>
                <a:spcPts val="0"/>
              </a:spcAft>
              <a:buSzPts val="2100"/>
              <a:buFont typeface="Montserrat"/>
              <a:buNone/>
              <a:defRPr b="1" sz="2100">
                <a:latin typeface="Montserrat"/>
                <a:ea typeface="Montserrat"/>
                <a:cs typeface="Montserrat"/>
                <a:sym typeface="Montserrat"/>
              </a:defRPr>
            </a:lvl3pPr>
            <a:lvl4pPr lvl="3">
              <a:spcBef>
                <a:spcPts val="0"/>
              </a:spcBef>
              <a:spcAft>
                <a:spcPts val="0"/>
              </a:spcAft>
              <a:buSzPts val="2100"/>
              <a:buFont typeface="Montserrat"/>
              <a:buNone/>
              <a:defRPr b="1" sz="2100">
                <a:latin typeface="Montserrat"/>
                <a:ea typeface="Montserrat"/>
                <a:cs typeface="Montserrat"/>
                <a:sym typeface="Montserrat"/>
              </a:defRPr>
            </a:lvl4pPr>
            <a:lvl5pPr lvl="4">
              <a:spcBef>
                <a:spcPts val="0"/>
              </a:spcBef>
              <a:spcAft>
                <a:spcPts val="0"/>
              </a:spcAft>
              <a:buSzPts val="2100"/>
              <a:buFont typeface="Montserrat"/>
              <a:buNone/>
              <a:defRPr b="1" sz="2100">
                <a:latin typeface="Montserrat"/>
                <a:ea typeface="Montserrat"/>
                <a:cs typeface="Montserrat"/>
                <a:sym typeface="Montserrat"/>
              </a:defRPr>
            </a:lvl5pPr>
            <a:lvl6pPr lvl="5">
              <a:spcBef>
                <a:spcPts val="0"/>
              </a:spcBef>
              <a:spcAft>
                <a:spcPts val="0"/>
              </a:spcAft>
              <a:buSzPts val="2100"/>
              <a:buFont typeface="Montserrat"/>
              <a:buNone/>
              <a:defRPr b="1" sz="2100">
                <a:latin typeface="Montserrat"/>
                <a:ea typeface="Montserrat"/>
                <a:cs typeface="Montserrat"/>
                <a:sym typeface="Montserrat"/>
              </a:defRPr>
            </a:lvl6pPr>
            <a:lvl7pPr lvl="6">
              <a:spcBef>
                <a:spcPts val="0"/>
              </a:spcBef>
              <a:spcAft>
                <a:spcPts val="0"/>
              </a:spcAft>
              <a:buSzPts val="2100"/>
              <a:buFont typeface="Montserrat"/>
              <a:buNone/>
              <a:defRPr b="1" sz="2100">
                <a:latin typeface="Montserrat"/>
                <a:ea typeface="Montserrat"/>
                <a:cs typeface="Montserrat"/>
                <a:sym typeface="Montserrat"/>
              </a:defRPr>
            </a:lvl7pPr>
            <a:lvl8pPr lvl="7">
              <a:spcBef>
                <a:spcPts val="0"/>
              </a:spcBef>
              <a:spcAft>
                <a:spcPts val="0"/>
              </a:spcAft>
              <a:buSzPts val="2100"/>
              <a:buFont typeface="Montserrat"/>
              <a:buNone/>
              <a:defRPr b="1" sz="2100">
                <a:latin typeface="Montserrat"/>
                <a:ea typeface="Montserrat"/>
                <a:cs typeface="Montserrat"/>
                <a:sym typeface="Montserrat"/>
              </a:defRPr>
            </a:lvl8pPr>
            <a:lvl9pPr lvl="8">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116" name="Google Shape;116;p22"/>
          <p:cNvSpPr txBox="1"/>
          <p:nvPr>
            <p:ph idx="1" type="subTitle"/>
          </p:nvPr>
        </p:nvSpPr>
        <p:spPr>
          <a:xfrm>
            <a:off x="5486250" y="2306720"/>
            <a:ext cx="2990100" cy="1129500"/>
          </a:xfrm>
          <a:prstGeom prst="rect">
            <a:avLst/>
          </a:prstGeom>
        </p:spPr>
        <p:txBody>
          <a:bodyPr anchorCtr="0" anchor="t" bIns="91425" lIns="91425" spcFirstLastPara="1" rIns="91425" wrap="square" tIns="91425">
            <a:noAutofit/>
          </a:bodyPr>
          <a:lstStyle>
            <a:lvl1pPr lvl="0">
              <a:spcBef>
                <a:spcPts val="0"/>
              </a:spcBef>
              <a:spcAft>
                <a:spcPts val="0"/>
              </a:spcAft>
              <a:buClr>
                <a:srgbClr val="000000"/>
              </a:buClr>
              <a:buSzPts val="1400"/>
              <a:buFont typeface="Montserrat"/>
              <a:buNone/>
              <a:defRPr sz="1400">
                <a:solidFill>
                  <a:schemeClr val="lt1"/>
                </a:solidFill>
                <a:latin typeface="Montserrat"/>
                <a:ea typeface="Montserrat"/>
                <a:cs typeface="Montserrat"/>
                <a:sym typeface="Montserrat"/>
              </a:defRPr>
            </a:lvl1pPr>
            <a:lvl2pPr lvl="1">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ody 4">
  <p:cSld name="CUSTOM_10">
    <p:spTree>
      <p:nvGrpSpPr>
        <p:cNvPr id="117" name="Shape 117"/>
        <p:cNvGrpSpPr/>
        <p:nvPr/>
      </p:nvGrpSpPr>
      <p:grpSpPr>
        <a:xfrm>
          <a:off x="0" y="0"/>
          <a:ext cx="0" cy="0"/>
          <a:chOff x="0" y="0"/>
          <a:chExt cx="0" cy="0"/>
        </a:xfrm>
      </p:grpSpPr>
      <p:sp>
        <p:nvSpPr>
          <p:cNvPr id="118" name="Google Shape;118;p23"/>
          <p:cNvSpPr/>
          <p:nvPr/>
        </p:nvSpPr>
        <p:spPr>
          <a:xfrm>
            <a:off x="0" y="-50"/>
            <a:ext cx="4572000" cy="5143500"/>
          </a:xfrm>
          <a:prstGeom prst="rect">
            <a:avLst/>
          </a:prstGeom>
          <a:solidFill>
            <a:srgbClr val="A6BF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3"/>
          <p:cNvSpPr txBox="1"/>
          <p:nvPr>
            <p:ph type="title"/>
          </p:nvPr>
        </p:nvSpPr>
        <p:spPr>
          <a:xfrm>
            <a:off x="667650" y="1735300"/>
            <a:ext cx="2990100" cy="5766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Font typeface="Playfair Display"/>
              <a:buNone/>
              <a:defRPr b="1" sz="2500">
                <a:solidFill>
                  <a:srgbClr val="FFFFFF"/>
                </a:solidFill>
                <a:latin typeface="Playfair Display"/>
                <a:ea typeface="Playfair Display"/>
                <a:cs typeface="Playfair Display"/>
                <a:sym typeface="Playfair Display"/>
              </a:defRPr>
            </a:lvl1pPr>
            <a:lvl2pPr lvl="1" rtl="0">
              <a:spcBef>
                <a:spcPts val="0"/>
              </a:spcBef>
              <a:spcAft>
                <a:spcPts val="0"/>
              </a:spcAft>
              <a:buSzPts val="2100"/>
              <a:buFont typeface="Montserrat"/>
              <a:buNone/>
              <a:defRPr b="1" sz="2100">
                <a:latin typeface="Montserrat"/>
                <a:ea typeface="Montserrat"/>
                <a:cs typeface="Montserrat"/>
                <a:sym typeface="Montserrat"/>
              </a:defRPr>
            </a:lvl2pPr>
            <a:lvl3pPr lvl="2" rtl="0">
              <a:spcBef>
                <a:spcPts val="0"/>
              </a:spcBef>
              <a:spcAft>
                <a:spcPts val="0"/>
              </a:spcAft>
              <a:buSzPts val="2100"/>
              <a:buFont typeface="Montserrat"/>
              <a:buNone/>
              <a:defRPr b="1" sz="2100">
                <a:latin typeface="Montserrat"/>
                <a:ea typeface="Montserrat"/>
                <a:cs typeface="Montserrat"/>
                <a:sym typeface="Montserrat"/>
              </a:defRPr>
            </a:lvl3pPr>
            <a:lvl4pPr lvl="3" rtl="0">
              <a:spcBef>
                <a:spcPts val="0"/>
              </a:spcBef>
              <a:spcAft>
                <a:spcPts val="0"/>
              </a:spcAft>
              <a:buSzPts val="2100"/>
              <a:buFont typeface="Montserrat"/>
              <a:buNone/>
              <a:defRPr b="1" sz="2100">
                <a:latin typeface="Montserrat"/>
                <a:ea typeface="Montserrat"/>
                <a:cs typeface="Montserrat"/>
                <a:sym typeface="Montserrat"/>
              </a:defRPr>
            </a:lvl4pPr>
            <a:lvl5pPr lvl="4" rtl="0">
              <a:spcBef>
                <a:spcPts val="0"/>
              </a:spcBef>
              <a:spcAft>
                <a:spcPts val="0"/>
              </a:spcAft>
              <a:buSzPts val="2100"/>
              <a:buFont typeface="Montserrat"/>
              <a:buNone/>
              <a:defRPr b="1" sz="2100">
                <a:latin typeface="Montserrat"/>
                <a:ea typeface="Montserrat"/>
                <a:cs typeface="Montserrat"/>
                <a:sym typeface="Montserrat"/>
              </a:defRPr>
            </a:lvl5pPr>
            <a:lvl6pPr lvl="5" rtl="0">
              <a:spcBef>
                <a:spcPts val="0"/>
              </a:spcBef>
              <a:spcAft>
                <a:spcPts val="0"/>
              </a:spcAft>
              <a:buSzPts val="2100"/>
              <a:buFont typeface="Montserrat"/>
              <a:buNone/>
              <a:defRPr b="1" sz="2100">
                <a:latin typeface="Montserrat"/>
                <a:ea typeface="Montserrat"/>
                <a:cs typeface="Montserrat"/>
                <a:sym typeface="Montserrat"/>
              </a:defRPr>
            </a:lvl6pPr>
            <a:lvl7pPr lvl="6" rtl="0">
              <a:spcBef>
                <a:spcPts val="0"/>
              </a:spcBef>
              <a:spcAft>
                <a:spcPts val="0"/>
              </a:spcAft>
              <a:buSzPts val="2100"/>
              <a:buFont typeface="Montserrat"/>
              <a:buNone/>
              <a:defRPr b="1" sz="2100">
                <a:latin typeface="Montserrat"/>
                <a:ea typeface="Montserrat"/>
                <a:cs typeface="Montserrat"/>
                <a:sym typeface="Montserrat"/>
              </a:defRPr>
            </a:lvl7pPr>
            <a:lvl8pPr lvl="7" rtl="0">
              <a:spcBef>
                <a:spcPts val="0"/>
              </a:spcBef>
              <a:spcAft>
                <a:spcPts val="0"/>
              </a:spcAft>
              <a:buSzPts val="2100"/>
              <a:buFont typeface="Montserrat"/>
              <a:buNone/>
              <a:defRPr b="1" sz="2100">
                <a:latin typeface="Montserrat"/>
                <a:ea typeface="Montserrat"/>
                <a:cs typeface="Montserrat"/>
                <a:sym typeface="Montserrat"/>
              </a:defRPr>
            </a:lvl8pPr>
            <a:lvl9pPr lvl="8" rtl="0">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120" name="Google Shape;120;p23"/>
          <p:cNvSpPr txBox="1"/>
          <p:nvPr>
            <p:ph idx="1" type="subTitle"/>
          </p:nvPr>
        </p:nvSpPr>
        <p:spPr>
          <a:xfrm>
            <a:off x="667500" y="2312000"/>
            <a:ext cx="2990100" cy="10962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400"/>
              <a:buFont typeface="Montserrat"/>
              <a:buNone/>
              <a:defRPr sz="1400">
                <a:solidFill>
                  <a:schemeClr val="lt1"/>
                </a:solidFill>
                <a:latin typeface="Montserrat"/>
                <a:ea typeface="Montserrat"/>
                <a:cs typeface="Montserrat"/>
                <a:sym typeface="Montserrat"/>
              </a:defRPr>
            </a:lvl1pPr>
            <a:lvl2pPr lvl="1"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2">
    <p:bg>
      <p:bgPr>
        <a:solidFill>
          <a:schemeClr val="dk2"/>
        </a:solidFill>
      </p:bgPr>
    </p:bg>
    <p:spTree>
      <p:nvGrpSpPr>
        <p:cNvPr id="121" name="Shape 121"/>
        <p:cNvGrpSpPr/>
        <p:nvPr/>
      </p:nvGrpSpPr>
      <p:grpSpPr>
        <a:xfrm>
          <a:off x="0" y="0"/>
          <a:ext cx="0" cy="0"/>
          <a:chOff x="0" y="0"/>
          <a:chExt cx="0" cy="0"/>
        </a:xfrm>
      </p:grpSpPr>
      <p:sp>
        <p:nvSpPr>
          <p:cNvPr id="122" name="Google Shape;122;p24"/>
          <p:cNvSpPr txBox="1"/>
          <p:nvPr>
            <p:ph type="title"/>
          </p:nvPr>
        </p:nvSpPr>
        <p:spPr>
          <a:xfrm>
            <a:off x="667500" y="1357500"/>
            <a:ext cx="3904500" cy="1044300"/>
          </a:xfrm>
          <a:prstGeom prst="rect">
            <a:avLst/>
          </a:prstGeom>
        </p:spPr>
        <p:txBody>
          <a:bodyPr anchorCtr="0" anchor="ctr" bIns="91425" lIns="91425" spcFirstLastPara="1" rIns="91425" wrap="square" tIns="91425">
            <a:noAutofit/>
          </a:bodyPr>
          <a:lstStyle>
            <a:lvl1pPr lvl="0" rtl="0">
              <a:spcBef>
                <a:spcPts val="0"/>
              </a:spcBef>
              <a:spcAft>
                <a:spcPts val="0"/>
              </a:spcAft>
              <a:buSzPts val="7500"/>
              <a:buFont typeface="Playfair Display"/>
              <a:buNone/>
              <a:defRPr sz="7500">
                <a:solidFill>
                  <a:srgbClr val="FFFFFF"/>
                </a:solidFill>
                <a:latin typeface="Playfair Display"/>
                <a:ea typeface="Playfair Display"/>
                <a:cs typeface="Playfair Display"/>
                <a:sym typeface="Playfair Display"/>
              </a:defRPr>
            </a:lvl1pPr>
            <a:lvl2pPr lvl="1" rtl="0" algn="ctr">
              <a:spcBef>
                <a:spcPts val="0"/>
              </a:spcBef>
              <a:spcAft>
                <a:spcPts val="0"/>
              </a:spcAft>
              <a:buSzPts val="7500"/>
              <a:buFont typeface="Playfair Display"/>
              <a:buNone/>
              <a:defRPr sz="7500">
                <a:latin typeface="Playfair Display"/>
                <a:ea typeface="Playfair Display"/>
                <a:cs typeface="Playfair Display"/>
                <a:sym typeface="Playfair Display"/>
              </a:defRPr>
            </a:lvl2pPr>
            <a:lvl3pPr lvl="2" rtl="0" algn="ctr">
              <a:spcBef>
                <a:spcPts val="0"/>
              </a:spcBef>
              <a:spcAft>
                <a:spcPts val="0"/>
              </a:spcAft>
              <a:buSzPts val="7500"/>
              <a:buFont typeface="Playfair Display"/>
              <a:buNone/>
              <a:defRPr sz="7500">
                <a:latin typeface="Playfair Display"/>
                <a:ea typeface="Playfair Display"/>
                <a:cs typeface="Playfair Display"/>
                <a:sym typeface="Playfair Display"/>
              </a:defRPr>
            </a:lvl3pPr>
            <a:lvl4pPr lvl="3" rtl="0" algn="ctr">
              <a:spcBef>
                <a:spcPts val="0"/>
              </a:spcBef>
              <a:spcAft>
                <a:spcPts val="0"/>
              </a:spcAft>
              <a:buSzPts val="7500"/>
              <a:buFont typeface="Playfair Display"/>
              <a:buNone/>
              <a:defRPr sz="7500">
                <a:latin typeface="Playfair Display"/>
                <a:ea typeface="Playfair Display"/>
                <a:cs typeface="Playfair Display"/>
                <a:sym typeface="Playfair Display"/>
              </a:defRPr>
            </a:lvl4pPr>
            <a:lvl5pPr lvl="4" rtl="0" algn="ctr">
              <a:spcBef>
                <a:spcPts val="0"/>
              </a:spcBef>
              <a:spcAft>
                <a:spcPts val="0"/>
              </a:spcAft>
              <a:buSzPts val="7500"/>
              <a:buFont typeface="Playfair Display"/>
              <a:buNone/>
              <a:defRPr sz="7500">
                <a:latin typeface="Playfair Display"/>
                <a:ea typeface="Playfair Display"/>
                <a:cs typeface="Playfair Display"/>
                <a:sym typeface="Playfair Display"/>
              </a:defRPr>
            </a:lvl5pPr>
            <a:lvl6pPr lvl="5" rtl="0" algn="ctr">
              <a:spcBef>
                <a:spcPts val="0"/>
              </a:spcBef>
              <a:spcAft>
                <a:spcPts val="0"/>
              </a:spcAft>
              <a:buSzPts val="7500"/>
              <a:buFont typeface="Playfair Display"/>
              <a:buNone/>
              <a:defRPr sz="7500">
                <a:latin typeface="Playfair Display"/>
                <a:ea typeface="Playfair Display"/>
                <a:cs typeface="Playfair Display"/>
                <a:sym typeface="Playfair Display"/>
              </a:defRPr>
            </a:lvl6pPr>
            <a:lvl7pPr lvl="6" rtl="0" algn="ctr">
              <a:spcBef>
                <a:spcPts val="0"/>
              </a:spcBef>
              <a:spcAft>
                <a:spcPts val="0"/>
              </a:spcAft>
              <a:buSzPts val="7500"/>
              <a:buFont typeface="Playfair Display"/>
              <a:buNone/>
              <a:defRPr sz="7500">
                <a:latin typeface="Playfair Display"/>
                <a:ea typeface="Playfair Display"/>
                <a:cs typeface="Playfair Display"/>
                <a:sym typeface="Playfair Display"/>
              </a:defRPr>
            </a:lvl7pPr>
            <a:lvl8pPr lvl="7" rtl="0" algn="ctr">
              <a:spcBef>
                <a:spcPts val="0"/>
              </a:spcBef>
              <a:spcAft>
                <a:spcPts val="0"/>
              </a:spcAft>
              <a:buSzPts val="7500"/>
              <a:buFont typeface="Playfair Display"/>
              <a:buNone/>
              <a:defRPr sz="7500">
                <a:latin typeface="Playfair Display"/>
                <a:ea typeface="Playfair Display"/>
                <a:cs typeface="Playfair Display"/>
                <a:sym typeface="Playfair Display"/>
              </a:defRPr>
            </a:lvl8pPr>
            <a:lvl9pPr lvl="8" rtl="0" algn="ctr">
              <a:spcBef>
                <a:spcPts val="0"/>
              </a:spcBef>
              <a:spcAft>
                <a:spcPts val="0"/>
              </a:spcAft>
              <a:buSzPts val="7500"/>
              <a:buFont typeface="Playfair Display"/>
              <a:buNone/>
              <a:defRPr sz="7500">
                <a:latin typeface="Playfair Display"/>
                <a:ea typeface="Playfair Display"/>
                <a:cs typeface="Playfair Display"/>
                <a:sym typeface="Playfair Display"/>
              </a:defRPr>
            </a:lvl9pPr>
          </a:lstStyle>
          <a:p/>
        </p:txBody>
      </p:sp>
      <p:sp>
        <p:nvSpPr>
          <p:cNvPr id="123" name="Google Shape;123;p24"/>
          <p:cNvSpPr txBox="1"/>
          <p:nvPr>
            <p:ph idx="1" type="subTitle"/>
          </p:nvPr>
        </p:nvSpPr>
        <p:spPr>
          <a:xfrm>
            <a:off x="667500" y="2576700"/>
            <a:ext cx="3904500" cy="1044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Font typeface="Montserrat"/>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24" name="Google Shape;124;p24"/>
          <p:cNvSpPr txBox="1"/>
          <p:nvPr/>
        </p:nvSpPr>
        <p:spPr>
          <a:xfrm>
            <a:off x="5106600" y="3721805"/>
            <a:ext cx="3369900" cy="666900"/>
          </a:xfrm>
          <a:prstGeom prst="rect">
            <a:avLst/>
          </a:prstGeom>
          <a:noFill/>
          <a:ln>
            <a:noFill/>
          </a:ln>
        </p:spPr>
        <p:txBody>
          <a:bodyPr anchorCtr="0" anchor="b" bIns="91425" lIns="91425" spcFirstLastPara="1" rIns="91425" wrap="square" tIns="91425">
            <a:noAutofit/>
          </a:bodyPr>
          <a:lstStyle/>
          <a:p>
            <a:pPr indent="0" lvl="0" marL="0" rtl="0" algn="r">
              <a:lnSpc>
                <a:spcPct val="115000"/>
              </a:lnSpc>
              <a:spcBef>
                <a:spcPts val="300"/>
              </a:spcBef>
              <a:spcAft>
                <a:spcPts val="0"/>
              </a:spcAft>
              <a:buNone/>
            </a:pPr>
            <a:r>
              <a:rPr lang="en" sz="1000">
                <a:solidFill>
                  <a:srgbClr val="FFFFFF"/>
                </a:solidFill>
                <a:latin typeface="Montserrat"/>
                <a:ea typeface="Montserrat"/>
                <a:cs typeface="Montserrat"/>
                <a:sym typeface="Montserrat"/>
              </a:rPr>
              <a:t>CREDITS: This presentation template was created by </a:t>
            </a:r>
            <a:r>
              <a:rPr b="1" lang="en" sz="1000">
                <a:solidFill>
                  <a:srgbClr val="FFFFFF"/>
                </a:solidFill>
                <a:uFill>
                  <a:noFill/>
                </a:uFill>
                <a:latin typeface="Montserrat"/>
                <a:ea typeface="Montserrat"/>
                <a:cs typeface="Montserrat"/>
                <a:sym typeface="Montserrat"/>
                <a:hlinkClick r:id="rId2">
                  <a:extLst>
                    <a:ext uri="{A12FA001-AC4F-418D-AE19-62706E023703}">
                      <ahyp:hlinkClr val="tx"/>
                    </a:ext>
                  </a:extLst>
                </a:hlinkClick>
              </a:rPr>
              <a:t>Slidesgo</a:t>
            </a:r>
            <a:r>
              <a:rPr lang="en" sz="1000">
                <a:solidFill>
                  <a:srgbClr val="FFFFFF"/>
                </a:solidFill>
                <a:latin typeface="Montserrat"/>
                <a:ea typeface="Montserrat"/>
                <a:cs typeface="Montserrat"/>
                <a:sym typeface="Montserrat"/>
              </a:rPr>
              <a:t>, including icons by </a:t>
            </a:r>
            <a:r>
              <a:rPr b="1" lang="en" sz="1000">
                <a:solidFill>
                  <a:srgbClr val="FFFFFF"/>
                </a:solidFill>
                <a:uFill>
                  <a:noFill/>
                </a:uFill>
                <a:latin typeface="Montserrat"/>
                <a:ea typeface="Montserrat"/>
                <a:cs typeface="Montserrat"/>
                <a:sym typeface="Montserrat"/>
                <a:hlinkClick r:id="rId3">
                  <a:extLst>
                    <a:ext uri="{A12FA001-AC4F-418D-AE19-62706E023703}">
                      <ahyp:hlinkClr val="tx"/>
                    </a:ext>
                  </a:extLst>
                </a:hlinkClick>
              </a:rPr>
              <a:t>Flaticon</a:t>
            </a:r>
            <a:r>
              <a:rPr lang="en" sz="1000">
                <a:solidFill>
                  <a:srgbClr val="FFFFFF"/>
                </a:solidFill>
                <a:latin typeface="Montserrat"/>
                <a:ea typeface="Montserrat"/>
                <a:cs typeface="Montserrat"/>
                <a:sym typeface="Montserrat"/>
              </a:rPr>
              <a:t>, and infographics &amp; images by </a:t>
            </a:r>
            <a:r>
              <a:rPr b="1" lang="en" sz="1000">
                <a:solidFill>
                  <a:srgbClr val="FFFFFF"/>
                </a:solidFill>
                <a:uFill>
                  <a:noFill/>
                </a:uFill>
                <a:latin typeface="Montserrat"/>
                <a:ea typeface="Montserrat"/>
                <a:cs typeface="Montserrat"/>
                <a:sym typeface="Montserrat"/>
                <a:hlinkClick r:id="rId4">
                  <a:extLst>
                    <a:ext uri="{A12FA001-AC4F-418D-AE19-62706E023703}">
                      <ahyp:hlinkClr val="tx"/>
                    </a:ext>
                  </a:extLst>
                </a:hlinkClick>
              </a:rPr>
              <a:t>Freepi</a:t>
            </a:r>
            <a:r>
              <a:rPr b="1" lang="en" sz="1000">
                <a:solidFill>
                  <a:srgbClr val="FFFFFF"/>
                </a:solidFill>
                <a:latin typeface="Montserrat"/>
                <a:ea typeface="Montserrat"/>
                <a:cs typeface="Montserrat"/>
                <a:sym typeface="Montserrat"/>
              </a:rPr>
              <a:t>k</a:t>
            </a:r>
            <a:endParaRPr b="1" sz="1000">
              <a:solidFill>
                <a:srgbClr val="FFFFFF"/>
              </a:solidFill>
              <a:latin typeface="Montserrat"/>
              <a:ea typeface="Montserrat"/>
              <a:cs typeface="Montserrat"/>
              <a:sym typeface="Montserrat"/>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ody 5">
  <p:cSld name="CUSTOM_14">
    <p:bg>
      <p:bgPr>
        <a:solidFill>
          <a:schemeClr val="dk2"/>
        </a:solidFill>
      </p:bgPr>
    </p:bg>
    <p:spTree>
      <p:nvGrpSpPr>
        <p:cNvPr id="125" name="Shape 125"/>
        <p:cNvGrpSpPr/>
        <p:nvPr/>
      </p:nvGrpSpPr>
      <p:grpSpPr>
        <a:xfrm>
          <a:off x="0" y="0"/>
          <a:ext cx="0" cy="0"/>
          <a:chOff x="0" y="0"/>
          <a:chExt cx="0" cy="0"/>
        </a:xfrm>
      </p:grpSpPr>
      <p:sp>
        <p:nvSpPr>
          <p:cNvPr id="126" name="Google Shape;126;p25"/>
          <p:cNvSpPr txBox="1"/>
          <p:nvPr>
            <p:ph type="title"/>
          </p:nvPr>
        </p:nvSpPr>
        <p:spPr>
          <a:xfrm>
            <a:off x="667500" y="571500"/>
            <a:ext cx="4818900" cy="8001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Font typeface="Playfair Display"/>
              <a:buNone/>
              <a:defRPr b="1" sz="2500">
                <a:solidFill>
                  <a:srgbClr val="FFFFFF"/>
                </a:solidFill>
                <a:latin typeface="Playfair Display"/>
                <a:ea typeface="Playfair Display"/>
                <a:cs typeface="Playfair Display"/>
                <a:sym typeface="Playfair Display"/>
              </a:defRPr>
            </a:lvl1pPr>
            <a:lvl2pPr lvl="1" rtl="0">
              <a:spcBef>
                <a:spcPts val="0"/>
              </a:spcBef>
              <a:spcAft>
                <a:spcPts val="0"/>
              </a:spcAft>
              <a:buSzPts val="2500"/>
              <a:buFont typeface="Playfair Display"/>
              <a:buNone/>
              <a:defRPr b="1" sz="2500">
                <a:latin typeface="Playfair Display"/>
                <a:ea typeface="Playfair Display"/>
                <a:cs typeface="Playfair Display"/>
                <a:sym typeface="Playfair Display"/>
              </a:defRPr>
            </a:lvl2pPr>
            <a:lvl3pPr lvl="2" rtl="0">
              <a:spcBef>
                <a:spcPts val="0"/>
              </a:spcBef>
              <a:spcAft>
                <a:spcPts val="0"/>
              </a:spcAft>
              <a:buSzPts val="2500"/>
              <a:buFont typeface="Playfair Display"/>
              <a:buNone/>
              <a:defRPr b="1" sz="2500">
                <a:latin typeface="Playfair Display"/>
                <a:ea typeface="Playfair Display"/>
                <a:cs typeface="Playfair Display"/>
                <a:sym typeface="Playfair Display"/>
              </a:defRPr>
            </a:lvl3pPr>
            <a:lvl4pPr lvl="3" rtl="0">
              <a:spcBef>
                <a:spcPts val="0"/>
              </a:spcBef>
              <a:spcAft>
                <a:spcPts val="0"/>
              </a:spcAft>
              <a:buSzPts val="2500"/>
              <a:buFont typeface="Playfair Display"/>
              <a:buNone/>
              <a:defRPr b="1" sz="2500">
                <a:latin typeface="Playfair Display"/>
                <a:ea typeface="Playfair Display"/>
                <a:cs typeface="Playfair Display"/>
                <a:sym typeface="Playfair Display"/>
              </a:defRPr>
            </a:lvl4pPr>
            <a:lvl5pPr lvl="4" rtl="0">
              <a:spcBef>
                <a:spcPts val="0"/>
              </a:spcBef>
              <a:spcAft>
                <a:spcPts val="0"/>
              </a:spcAft>
              <a:buSzPts val="2500"/>
              <a:buFont typeface="Playfair Display"/>
              <a:buNone/>
              <a:defRPr b="1" sz="2500">
                <a:latin typeface="Playfair Display"/>
                <a:ea typeface="Playfair Display"/>
                <a:cs typeface="Playfair Display"/>
                <a:sym typeface="Playfair Display"/>
              </a:defRPr>
            </a:lvl5pPr>
            <a:lvl6pPr lvl="5" rtl="0">
              <a:spcBef>
                <a:spcPts val="0"/>
              </a:spcBef>
              <a:spcAft>
                <a:spcPts val="0"/>
              </a:spcAft>
              <a:buSzPts val="2500"/>
              <a:buFont typeface="Playfair Display"/>
              <a:buNone/>
              <a:defRPr b="1" sz="2500">
                <a:latin typeface="Playfair Display"/>
                <a:ea typeface="Playfair Display"/>
                <a:cs typeface="Playfair Display"/>
                <a:sym typeface="Playfair Display"/>
              </a:defRPr>
            </a:lvl6pPr>
            <a:lvl7pPr lvl="6" rtl="0">
              <a:spcBef>
                <a:spcPts val="0"/>
              </a:spcBef>
              <a:spcAft>
                <a:spcPts val="0"/>
              </a:spcAft>
              <a:buSzPts val="2500"/>
              <a:buFont typeface="Playfair Display"/>
              <a:buNone/>
              <a:defRPr b="1" sz="2500">
                <a:latin typeface="Playfair Display"/>
                <a:ea typeface="Playfair Display"/>
                <a:cs typeface="Playfair Display"/>
                <a:sym typeface="Playfair Display"/>
              </a:defRPr>
            </a:lvl7pPr>
            <a:lvl8pPr lvl="7" rtl="0">
              <a:spcBef>
                <a:spcPts val="0"/>
              </a:spcBef>
              <a:spcAft>
                <a:spcPts val="0"/>
              </a:spcAft>
              <a:buSzPts val="2500"/>
              <a:buFont typeface="Playfair Display"/>
              <a:buNone/>
              <a:defRPr b="1" sz="2500">
                <a:latin typeface="Playfair Display"/>
                <a:ea typeface="Playfair Display"/>
                <a:cs typeface="Playfair Display"/>
                <a:sym typeface="Playfair Display"/>
              </a:defRPr>
            </a:lvl8pPr>
            <a:lvl9pPr lvl="8" rtl="0">
              <a:spcBef>
                <a:spcPts val="0"/>
              </a:spcBef>
              <a:spcAft>
                <a:spcPts val="0"/>
              </a:spcAft>
              <a:buSzPts val="2500"/>
              <a:buFont typeface="Playfair Display"/>
              <a:buNone/>
              <a:defRPr b="1" sz="2500">
                <a:latin typeface="Playfair Display"/>
                <a:ea typeface="Playfair Display"/>
                <a:cs typeface="Playfair Display"/>
                <a:sym typeface="Playfair Display"/>
              </a:defRPr>
            </a:lvl9pPr>
          </a:lstStyle>
          <a:p/>
        </p:txBody>
      </p:sp>
      <p:sp>
        <p:nvSpPr>
          <p:cNvPr id="127" name="Google Shape;127;p25"/>
          <p:cNvSpPr txBox="1"/>
          <p:nvPr>
            <p:ph idx="1" type="subTitle"/>
          </p:nvPr>
        </p:nvSpPr>
        <p:spPr>
          <a:xfrm>
            <a:off x="667500" y="1562550"/>
            <a:ext cx="7809000" cy="3009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400"/>
              <a:buFont typeface="Montserrat"/>
              <a:buNone/>
              <a:defRPr sz="1400">
                <a:solidFill>
                  <a:schemeClr val="lt1"/>
                </a:solidFill>
                <a:latin typeface="Montserrat"/>
                <a:ea typeface="Montserrat"/>
                <a:cs typeface="Montserrat"/>
                <a:sym typeface="Montserrat"/>
              </a:defRPr>
            </a:lvl1pPr>
            <a:lvl2pPr lvl="1"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lnSpc>
                <a:spcPct val="100000"/>
              </a:lnSpc>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hree columns 3">
  <p:cSld name="CUSTOM_16">
    <p:spTree>
      <p:nvGrpSpPr>
        <p:cNvPr id="128" name="Shape 128"/>
        <p:cNvGrpSpPr/>
        <p:nvPr/>
      </p:nvGrpSpPr>
      <p:grpSpPr>
        <a:xfrm>
          <a:off x="0" y="0"/>
          <a:ext cx="0" cy="0"/>
          <a:chOff x="0" y="0"/>
          <a:chExt cx="0" cy="0"/>
        </a:xfrm>
      </p:grpSpPr>
      <p:sp>
        <p:nvSpPr>
          <p:cNvPr id="129" name="Google Shape;129;p26"/>
          <p:cNvSpPr txBox="1"/>
          <p:nvPr>
            <p:ph type="title"/>
          </p:nvPr>
        </p:nvSpPr>
        <p:spPr>
          <a:xfrm>
            <a:off x="667500" y="868680"/>
            <a:ext cx="78090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100"/>
              <a:buFont typeface="Montserrat"/>
              <a:buNone/>
              <a:defRPr b="1" sz="2500">
                <a:latin typeface="Playfair Display"/>
                <a:ea typeface="Playfair Display"/>
                <a:cs typeface="Playfair Display"/>
                <a:sym typeface="Playfair Display"/>
              </a:defRPr>
            </a:lvl1pPr>
            <a:lvl2pPr lvl="1" rtl="0" algn="ctr">
              <a:spcBef>
                <a:spcPts val="0"/>
              </a:spcBef>
              <a:spcAft>
                <a:spcPts val="0"/>
              </a:spcAft>
              <a:buSzPts val="2100"/>
              <a:buFont typeface="Montserrat"/>
              <a:buNone/>
              <a:defRPr b="1" sz="2100">
                <a:latin typeface="Montserrat"/>
                <a:ea typeface="Montserrat"/>
                <a:cs typeface="Montserrat"/>
                <a:sym typeface="Montserrat"/>
              </a:defRPr>
            </a:lvl2pPr>
            <a:lvl3pPr lvl="2" rtl="0" algn="ctr">
              <a:spcBef>
                <a:spcPts val="0"/>
              </a:spcBef>
              <a:spcAft>
                <a:spcPts val="0"/>
              </a:spcAft>
              <a:buSzPts val="2100"/>
              <a:buFont typeface="Montserrat"/>
              <a:buNone/>
              <a:defRPr b="1" sz="2100">
                <a:latin typeface="Montserrat"/>
                <a:ea typeface="Montserrat"/>
                <a:cs typeface="Montserrat"/>
                <a:sym typeface="Montserrat"/>
              </a:defRPr>
            </a:lvl3pPr>
            <a:lvl4pPr lvl="3" rtl="0" algn="ctr">
              <a:spcBef>
                <a:spcPts val="0"/>
              </a:spcBef>
              <a:spcAft>
                <a:spcPts val="0"/>
              </a:spcAft>
              <a:buSzPts val="2100"/>
              <a:buFont typeface="Montserrat"/>
              <a:buNone/>
              <a:defRPr b="1" sz="2100">
                <a:latin typeface="Montserrat"/>
                <a:ea typeface="Montserrat"/>
                <a:cs typeface="Montserrat"/>
                <a:sym typeface="Montserrat"/>
              </a:defRPr>
            </a:lvl4pPr>
            <a:lvl5pPr lvl="4" rtl="0" algn="ctr">
              <a:spcBef>
                <a:spcPts val="0"/>
              </a:spcBef>
              <a:spcAft>
                <a:spcPts val="0"/>
              </a:spcAft>
              <a:buSzPts val="2100"/>
              <a:buFont typeface="Montserrat"/>
              <a:buNone/>
              <a:defRPr b="1" sz="2100">
                <a:latin typeface="Montserrat"/>
                <a:ea typeface="Montserrat"/>
                <a:cs typeface="Montserrat"/>
                <a:sym typeface="Montserrat"/>
              </a:defRPr>
            </a:lvl5pPr>
            <a:lvl6pPr lvl="5" rtl="0" algn="ctr">
              <a:spcBef>
                <a:spcPts val="0"/>
              </a:spcBef>
              <a:spcAft>
                <a:spcPts val="0"/>
              </a:spcAft>
              <a:buSzPts val="2100"/>
              <a:buFont typeface="Montserrat"/>
              <a:buNone/>
              <a:defRPr b="1" sz="2100">
                <a:latin typeface="Montserrat"/>
                <a:ea typeface="Montserrat"/>
                <a:cs typeface="Montserrat"/>
                <a:sym typeface="Montserrat"/>
              </a:defRPr>
            </a:lvl6pPr>
            <a:lvl7pPr lvl="6" rtl="0" algn="ctr">
              <a:spcBef>
                <a:spcPts val="0"/>
              </a:spcBef>
              <a:spcAft>
                <a:spcPts val="0"/>
              </a:spcAft>
              <a:buSzPts val="2100"/>
              <a:buFont typeface="Montserrat"/>
              <a:buNone/>
              <a:defRPr b="1" sz="2100">
                <a:latin typeface="Montserrat"/>
                <a:ea typeface="Montserrat"/>
                <a:cs typeface="Montserrat"/>
                <a:sym typeface="Montserrat"/>
              </a:defRPr>
            </a:lvl7pPr>
            <a:lvl8pPr lvl="7" rtl="0" algn="ctr">
              <a:spcBef>
                <a:spcPts val="0"/>
              </a:spcBef>
              <a:spcAft>
                <a:spcPts val="0"/>
              </a:spcAft>
              <a:buSzPts val="2100"/>
              <a:buFont typeface="Montserrat"/>
              <a:buNone/>
              <a:defRPr b="1" sz="2100">
                <a:latin typeface="Montserrat"/>
                <a:ea typeface="Montserrat"/>
                <a:cs typeface="Montserrat"/>
                <a:sym typeface="Montserrat"/>
              </a:defRPr>
            </a:lvl8pPr>
            <a:lvl9pPr lvl="8" rtl="0" algn="ctr">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130" name="Google Shape;130;p26"/>
          <p:cNvSpPr txBox="1"/>
          <p:nvPr>
            <p:ph idx="1" type="subTitle"/>
          </p:nvPr>
        </p:nvSpPr>
        <p:spPr>
          <a:xfrm>
            <a:off x="735225" y="2414458"/>
            <a:ext cx="2314500" cy="698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2100"/>
              <a:buFont typeface="Montserrat"/>
              <a:buNone/>
              <a:defRPr>
                <a:solidFill>
                  <a:srgbClr val="FFFFFF"/>
                </a:solidFill>
                <a:latin typeface="Montserrat"/>
                <a:ea typeface="Montserrat"/>
                <a:cs typeface="Montserrat"/>
                <a:sym typeface="Montserrat"/>
              </a:defRPr>
            </a:lvl1pPr>
            <a:lvl2pPr lvl="1"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2pPr>
            <a:lvl3pPr lvl="2"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3pPr>
            <a:lvl4pPr lvl="3"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4pPr>
            <a:lvl5pPr lvl="4"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5pPr>
            <a:lvl6pPr lvl="5"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6pPr>
            <a:lvl7pPr lvl="6"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7pPr>
            <a:lvl8pPr lvl="7"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8pPr>
            <a:lvl9pPr lvl="8" rtl="0" algn="ctr">
              <a:spcBef>
                <a:spcPts val="1600"/>
              </a:spcBef>
              <a:spcAft>
                <a:spcPts val="1600"/>
              </a:spcAft>
              <a:buClr>
                <a:srgbClr val="000000"/>
              </a:buClr>
              <a:buSzPts val="2100"/>
              <a:buFont typeface="Montserrat"/>
              <a:buNone/>
              <a:defRPr sz="2100">
                <a:solidFill>
                  <a:srgbClr val="000000"/>
                </a:solidFill>
                <a:latin typeface="Montserrat"/>
                <a:ea typeface="Montserrat"/>
                <a:cs typeface="Montserrat"/>
                <a:sym typeface="Montserrat"/>
              </a:defRPr>
            </a:lvl9pPr>
          </a:lstStyle>
          <a:p/>
        </p:txBody>
      </p:sp>
      <p:sp>
        <p:nvSpPr>
          <p:cNvPr id="131" name="Google Shape;131;p26"/>
          <p:cNvSpPr txBox="1"/>
          <p:nvPr>
            <p:ph idx="2" type="subTitle"/>
          </p:nvPr>
        </p:nvSpPr>
        <p:spPr>
          <a:xfrm>
            <a:off x="735400" y="2826392"/>
            <a:ext cx="2314500" cy="12468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400"/>
              <a:buFont typeface="Montserrat"/>
              <a:buNone/>
              <a:defRPr sz="1400">
                <a:solidFill>
                  <a:srgbClr val="FFFFFF"/>
                </a:solidFill>
                <a:latin typeface="Montserrat"/>
                <a:ea typeface="Montserrat"/>
                <a:cs typeface="Montserrat"/>
                <a:sym typeface="Montserrat"/>
              </a:defRPr>
            </a:lvl1pPr>
            <a:lvl2pPr lvl="1"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lgn="ctr">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132" name="Google Shape;132;p26"/>
          <p:cNvSpPr txBox="1"/>
          <p:nvPr>
            <p:ph idx="3" type="subTitle"/>
          </p:nvPr>
        </p:nvSpPr>
        <p:spPr>
          <a:xfrm>
            <a:off x="3414745" y="2414458"/>
            <a:ext cx="2311800" cy="698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2100"/>
              <a:buFont typeface="Montserrat"/>
              <a:buNone/>
              <a:defRPr>
                <a:solidFill>
                  <a:srgbClr val="FFFFFF"/>
                </a:solidFill>
                <a:latin typeface="Montserrat"/>
                <a:ea typeface="Montserrat"/>
                <a:cs typeface="Montserrat"/>
                <a:sym typeface="Montserrat"/>
              </a:defRPr>
            </a:lvl1pPr>
            <a:lvl2pPr lvl="1"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2pPr>
            <a:lvl3pPr lvl="2"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3pPr>
            <a:lvl4pPr lvl="3"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4pPr>
            <a:lvl5pPr lvl="4"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5pPr>
            <a:lvl6pPr lvl="5"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6pPr>
            <a:lvl7pPr lvl="6"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7pPr>
            <a:lvl8pPr lvl="7"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8pPr>
            <a:lvl9pPr lvl="8" rtl="0" algn="ctr">
              <a:spcBef>
                <a:spcPts val="1600"/>
              </a:spcBef>
              <a:spcAft>
                <a:spcPts val="1600"/>
              </a:spcAft>
              <a:buClr>
                <a:srgbClr val="000000"/>
              </a:buClr>
              <a:buSzPts val="2100"/>
              <a:buFont typeface="Montserrat"/>
              <a:buNone/>
              <a:defRPr sz="2100">
                <a:solidFill>
                  <a:srgbClr val="000000"/>
                </a:solidFill>
                <a:latin typeface="Montserrat"/>
                <a:ea typeface="Montserrat"/>
                <a:cs typeface="Montserrat"/>
                <a:sym typeface="Montserrat"/>
              </a:defRPr>
            </a:lvl9pPr>
          </a:lstStyle>
          <a:p/>
        </p:txBody>
      </p:sp>
      <p:sp>
        <p:nvSpPr>
          <p:cNvPr id="133" name="Google Shape;133;p26"/>
          <p:cNvSpPr txBox="1"/>
          <p:nvPr>
            <p:ph idx="4" type="subTitle"/>
          </p:nvPr>
        </p:nvSpPr>
        <p:spPr>
          <a:xfrm>
            <a:off x="3414744" y="2826392"/>
            <a:ext cx="2314500" cy="12468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1400"/>
              <a:buFont typeface="Montserrat"/>
              <a:buNone/>
              <a:defRPr sz="1400">
                <a:solidFill>
                  <a:srgbClr val="FFFFFF"/>
                </a:solidFill>
                <a:latin typeface="Montserrat"/>
                <a:ea typeface="Montserrat"/>
                <a:cs typeface="Montserrat"/>
                <a:sym typeface="Montserrat"/>
              </a:defRPr>
            </a:lvl1pPr>
            <a:lvl2pPr lvl="1"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lgn="ctr">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134" name="Google Shape;134;p26"/>
          <p:cNvSpPr txBox="1"/>
          <p:nvPr>
            <p:ph idx="5" type="subTitle"/>
          </p:nvPr>
        </p:nvSpPr>
        <p:spPr>
          <a:xfrm>
            <a:off x="6161820" y="2414458"/>
            <a:ext cx="2311800" cy="698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2100"/>
              <a:buFont typeface="Montserrat"/>
              <a:buNone/>
              <a:defRPr>
                <a:solidFill>
                  <a:srgbClr val="FFFFFF"/>
                </a:solidFill>
                <a:latin typeface="Montserrat"/>
                <a:ea typeface="Montserrat"/>
                <a:cs typeface="Montserrat"/>
                <a:sym typeface="Montserrat"/>
              </a:defRPr>
            </a:lvl1pPr>
            <a:lvl2pPr lvl="1"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2pPr>
            <a:lvl3pPr lvl="2"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3pPr>
            <a:lvl4pPr lvl="3"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4pPr>
            <a:lvl5pPr lvl="4"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5pPr>
            <a:lvl6pPr lvl="5"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6pPr>
            <a:lvl7pPr lvl="6"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7pPr>
            <a:lvl8pPr lvl="7" rtl="0" algn="ctr">
              <a:spcBef>
                <a:spcPts val="1600"/>
              </a:spcBef>
              <a:spcAft>
                <a:spcPts val="0"/>
              </a:spcAft>
              <a:buClr>
                <a:srgbClr val="000000"/>
              </a:buClr>
              <a:buSzPts val="2100"/>
              <a:buFont typeface="Montserrat"/>
              <a:buNone/>
              <a:defRPr sz="2100">
                <a:solidFill>
                  <a:srgbClr val="000000"/>
                </a:solidFill>
                <a:latin typeface="Montserrat"/>
                <a:ea typeface="Montserrat"/>
                <a:cs typeface="Montserrat"/>
                <a:sym typeface="Montserrat"/>
              </a:defRPr>
            </a:lvl8pPr>
            <a:lvl9pPr lvl="8" rtl="0" algn="ctr">
              <a:spcBef>
                <a:spcPts val="1600"/>
              </a:spcBef>
              <a:spcAft>
                <a:spcPts val="1600"/>
              </a:spcAft>
              <a:buClr>
                <a:srgbClr val="000000"/>
              </a:buClr>
              <a:buSzPts val="2100"/>
              <a:buFont typeface="Montserrat"/>
              <a:buNone/>
              <a:defRPr sz="2100">
                <a:solidFill>
                  <a:srgbClr val="000000"/>
                </a:solidFill>
                <a:latin typeface="Montserrat"/>
                <a:ea typeface="Montserrat"/>
                <a:cs typeface="Montserrat"/>
                <a:sym typeface="Montserrat"/>
              </a:defRPr>
            </a:lvl9pPr>
          </a:lstStyle>
          <a:p/>
        </p:txBody>
      </p:sp>
      <p:sp>
        <p:nvSpPr>
          <p:cNvPr id="135" name="Google Shape;135;p26"/>
          <p:cNvSpPr txBox="1"/>
          <p:nvPr>
            <p:ph idx="6" type="subTitle"/>
          </p:nvPr>
        </p:nvSpPr>
        <p:spPr>
          <a:xfrm>
            <a:off x="6161822" y="2826392"/>
            <a:ext cx="2314500" cy="124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400"/>
              <a:buFont typeface="Montserrat"/>
              <a:buNone/>
              <a:defRPr sz="1400">
                <a:solidFill>
                  <a:srgbClr val="FFFFFF"/>
                </a:solidFill>
                <a:latin typeface="Montserrat"/>
                <a:ea typeface="Montserrat"/>
                <a:cs typeface="Montserrat"/>
                <a:sym typeface="Montserrat"/>
              </a:defRPr>
            </a:lvl1pPr>
            <a:lvl2pPr lvl="1" rtl="0" algn="ctr">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lgn="ctr">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lgn="ctr">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2">
  <p:cSld name="CUSTOM_17">
    <p:spTree>
      <p:nvGrpSpPr>
        <p:cNvPr id="136" name="Shape 136"/>
        <p:cNvGrpSpPr/>
        <p:nvPr/>
      </p:nvGrpSpPr>
      <p:grpSpPr>
        <a:xfrm>
          <a:off x="0" y="0"/>
          <a:ext cx="0" cy="0"/>
          <a:chOff x="0" y="0"/>
          <a:chExt cx="0" cy="0"/>
        </a:xfrm>
      </p:grpSpPr>
      <p:sp>
        <p:nvSpPr>
          <p:cNvPr id="137" name="Google Shape;137;p27"/>
          <p:cNvSpPr/>
          <p:nvPr/>
        </p:nvSpPr>
        <p:spPr>
          <a:xfrm>
            <a:off x="3233275" y="0"/>
            <a:ext cx="59106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7"/>
          <p:cNvSpPr/>
          <p:nvPr/>
        </p:nvSpPr>
        <p:spPr>
          <a:xfrm>
            <a:off x="0" y="571500"/>
            <a:ext cx="6522300" cy="400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7"/>
          <p:cNvSpPr txBox="1"/>
          <p:nvPr>
            <p:ph hasCustomPrompt="1" type="title"/>
          </p:nvPr>
        </p:nvSpPr>
        <p:spPr>
          <a:xfrm>
            <a:off x="667500" y="1706738"/>
            <a:ext cx="5142000" cy="1258200"/>
          </a:xfrm>
          <a:prstGeom prst="rect">
            <a:avLst/>
          </a:prstGeom>
        </p:spPr>
        <p:txBody>
          <a:bodyPr anchorCtr="0" anchor="b" bIns="91425" lIns="91425" spcFirstLastPara="1" rIns="91425" wrap="square" tIns="91425">
            <a:noAutofit/>
          </a:bodyPr>
          <a:lstStyle>
            <a:lvl1pPr lvl="0" rtl="0">
              <a:spcBef>
                <a:spcPts val="0"/>
              </a:spcBef>
              <a:spcAft>
                <a:spcPts val="0"/>
              </a:spcAft>
              <a:buSzPts val="7500"/>
              <a:buFont typeface="Playfair Display"/>
              <a:buNone/>
              <a:defRPr sz="7500">
                <a:latin typeface="Playfair Display"/>
                <a:ea typeface="Playfair Display"/>
                <a:cs typeface="Playfair Display"/>
                <a:sym typeface="Playfair Display"/>
              </a:defRPr>
            </a:lvl1pPr>
            <a:lvl2pPr lvl="1" rtl="0">
              <a:spcBef>
                <a:spcPts val="0"/>
              </a:spcBef>
              <a:spcAft>
                <a:spcPts val="0"/>
              </a:spcAft>
              <a:buSzPts val="7500"/>
              <a:buFont typeface="Playfair Display"/>
              <a:buNone/>
              <a:defRPr sz="7500">
                <a:latin typeface="Playfair Display"/>
                <a:ea typeface="Playfair Display"/>
                <a:cs typeface="Playfair Display"/>
                <a:sym typeface="Playfair Display"/>
              </a:defRPr>
            </a:lvl2pPr>
            <a:lvl3pPr lvl="2" rtl="0">
              <a:spcBef>
                <a:spcPts val="0"/>
              </a:spcBef>
              <a:spcAft>
                <a:spcPts val="0"/>
              </a:spcAft>
              <a:buSzPts val="7500"/>
              <a:buFont typeface="Playfair Display"/>
              <a:buNone/>
              <a:defRPr sz="7500">
                <a:latin typeface="Playfair Display"/>
                <a:ea typeface="Playfair Display"/>
                <a:cs typeface="Playfair Display"/>
                <a:sym typeface="Playfair Display"/>
              </a:defRPr>
            </a:lvl3pPr>
            <a:lvl4pPr lvl="3" rtl="0">
              <a:spcBef>
                <a:spcPts val="0"/>
              </a:spcBef>
              <a:spcAft>
                <a:spcPts val="0"/>
              </a:spcAft>
              <a:buSzPts val="7500"/>
              <a:buFont typeface="Playfair Display"/>
              <a:buNone/>
              <a:defRPr sz="7500">
                <a:latin typeface="Playfair Display"/>
                <a:ea typeface="Playfair Display"/>
                <a:cs typeface="Playfair Display"/>
                <a:sym typeface="Playfair Display"/>
              </a:defRPr>
            </a:lvl4pPr>
            <a:lvl5pPr lvl="4" rtl="0">
              <a:spcBef>
                <a:spcPts val="0"/>
              </a:spcBef>
              <a:spcAft>
                <a:spcPts val="0"/>
              </a:spcAft>
              <a:buSzPts val="7500"/>
              <a:buFont typeface="Playfair Display"/>
              <a:buNone/>
              <a:defRPr sz="7500">
                <a:latin typeface="Playfair Display"/>
                <a:ea typeface="Playfair Display"/>
                <a:cs typeface="Playfair Display"/>
                <a:sym typeface="Playfair Display"/>
              </a:defRPr>
            </a:lvl5pPr>
            <a:lvl6pPr lvl="5" rtl="0">
              <a:spcBef>
                <a:spcPts val="0"/>
              </a:spcBef>
              <a:spcAft>
                <a:spcPts val="0"/>
              </a:spcAft>
              <a:buSzPts val="7500"/>
              <a:buFont typeface="Playfair Display"/>
              <a:buNone/>
              <a:defRPr sz="7500">
                <a:latin typeface="Playfair Display"/>
                <a:ea typeface="Playfair Display"/>
                <a:cs typeface="Playfair Display"/>
                <a:sym typeface="Playfair Display"/>
              </a:defRPr>
            </a:lvl6pPr>
            <a:lvl7pPr lvl="6" rtl="0">
              <a:spcBef>
                <a:spcPts val="0"/>
              </a:spcBef>
              <a:spcAft>
                <a:spcPts val="0"/>
              </a:spcAft>
              <a:buSzPts val="7500"/>
              <a:buFont typeface="Playfair Display"/>
              <a:buNone/>
              <a:defRPr sz="7500">
                <a:latin typeface="Playfair Display"/>
                <a:ea typeface="Playfair Display"/>
                <a:cs typeface="Playfair Display"/>
                <a:sym typeface="Playfair Display"/>
              </a:defRPr>
            </a:lvl7pPr>
            <a:lvl8pPr lvl="7" rtl="0">
              <a:spcBef>
                <a:spcPts val="0"/>
              </a:spcBef>
              <a:spcAft>
                <a:spcPts val="0"/>
              </a:spcAft>
              <a:buSzPts val="7500"/>
              <a:buFont typeface="Playfair Display"/>
              <a:buNone/>
              <a:defRPr sz="7500">
                <a:latin typeface="Playfair Display"/>
                <a:ea typeface="Playfair Display"/>
                <a:cs typeface="Playfair Display"/>
                <a:sym typeface="Playfair Display"/>
              </a:defRPr>
            </a:lvl8pPr>
            <a:lvl9pPr lvl="8" rtl="0">
              <a:spcBef>
                <a:spcPts val="0"/>
              </a:spcBef>
              <a:spcAft>
                <a:spcPts val="0"/>
              </a:spcAft>
              <a:buSzPts val="7500"/>
              <a:buFont typeface="Playfair Display"/>
              <a:buNone/>
              <a:defRPr sz="7500">
                <a:latin typeface="Playfair Display"/>
                <a:ea typeface="Playfair Display"/>
                <a:cs typeface="Playfair Display"/>
                <a:sym typeface="Playfair Display"/>
              </a:defRPr>
            </a:lvl9pPr>
          </a:lstStyle>
          <a:p>
            <a:r>
              <a:t>xx%</a:t>
            </a:r>
          </a:p>
        </p:txBody>
      </p:sp>
      <p:sp>
        <p:nvSpPr>
          <p:cNvPr id="140" name="Google Shape;140;p27"/>
          <p:cNvSpPr txBox="1"/>
          <p:nvPr>
            <p:ph idx="1" type="subTitle"/>
          </p:nvPr>
        </p:nvSpPr>
        <p:spPr>
          <a:xfrm>
            <a:off x="667500" y="2964863"/>
            <a:ext cx="5142000" cy="4719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A6BFA5"/>
              </a:buClr>
              <a:buSzPts val="1400"/>
              <a:buFont typeface="Montserrat"/>
              <a:buNone/>
              <a:defRPr sz="1400">
                <a:solidFill>
                  <a:srgbClr val="A6BFA5"/>
                </a:solidFill>
                <a:latin typeface="Montserrat"/>
                <a:ea typeface="Montserrat"/>
                <a:cs typeface="Montserrat"/>
                <a:sym typeface="Montserrat"/>
              </a:defRPr>
            </a:lvl1pPr>
            <a:lvl2pPr lvl="1" rtl="0">
              <a:spcBef>
                <a:spcPts val="1600"/>
              </a:spcBef>
              <a:spcAft>
                <a:spcPts val="0"/>
              </a:spcAft>
              <a:buClr>
                <a:srgbClr val="A6BFA5"/>
              </a:buClr>
              <a:buSzPts val="1400"/>
              <a:buFont typeface="Montserrat"/>
              <a:buNone/>
              <a:defRPr>
                <a:solidFill>
                  <a:srgbClr val="A6BFA5"/>
                </a:solidFill>
                <a:latin typeface="Montserrat"/>
                <a:ea typeface="Montserrat"/>
                <a:cs typeface="Montserrat"/>
                <a:sym typeface="Montserrat"/>
              </a:defRPr>
            </a:lvl2pPr>
            <a:lvl3pPr lvl="2" rtl="0">
              <a:spcBef>
                <a:spcPts val="1600"/>
              </a:spcBef>
              <a:spcAft>
                <a:spcPts val="0"/>
              </a:spcAft>
              <a:buClr>
                <a:srgbClr val="A6BFA5"/>
              </a:buClr>
              <a:buSzPts val="1400"/>
              <a:buFont typeface="Montserrat"/>
              <a:buNone/>
              <a:defRPr>
                <a:solidFill>
                  <a:srgbClr val="A6BFA5"/>
                </a:solidFill>
                <a:latin typeface="Montserrat"/>
                <a:ea typeface="Montserrat"/>
                <a:cs typeface="Montserrat"/>
                <a:sym typeface="Montserrat"/>
              </a:defRPr>
            </a:lvl3pPr>
            <a:lvl4pPr lvl="3" rtl="0">
              <a:spcBef>
                <a:spcPts val="1600"/>
              </a:spcBef>
              <a:spcAft>
                <a:spcPts val="0"/>
              </a:spcAft>
              <a:buClr>
                <a:srgbClr val="A6BFA5"/>
              </a:buClr>
              <a:buSzPts val="1400"/>
              <a:buFont typeface="Montserrat"/>
              <a:buNone/>
              <a:defRPr>
                <a:solidFill>
                  <a:srgbClr val="A6BFA5"/>
                </a:solidFill>
                <a:latin typeface="Montserrat"/>
                <a:ea typeface="Montserrat"/>
                <a:cs typeface="Montserrat"/>
                <a:sym typeface="Montserrat"/>
              </a:defRPr>
            </a:lvl4pPr>
            <a:lvl5pPr lvl="4" rtl="0">
              <a:spcBef>
                <a:spcPts val="1600"/>
              </a:spcBef>
              <a:spcAft>
                <a:spcPts val="0"/>
              </a:spcAft>
              <a:buClr>
                <a:srgbClr val="A6BFA5"/>
              </a:buClr>
              <a:buSzPts val="1400"/>
              <a:buFont typeface="Montserrat"/>
              <a:buNone/>
              <a:defRPr>
                <a:solidFill>
                  <a:srgbClr val="A6BFA5"/>
                </a:solidFill>
                <a:latin typeface="Montserrat"/>
                <a:ea typeface="Montserrat"/>
                <a:cs typeface="Montserrat"/>
                <a:sym typeface="Montserrat"/>
              </a:defRPr>
            </a:lvl5pPr>
            <a:lvl6pPr lvl="5" rtl="0">
              <a:spcBef>
                <a:spcPts val="1600"/>
              </a:spcBef>
              <a:spcAft>
                <a:spcPts val="0"/>
              </a:spcAft>
              <a:buClr>
                <a:srgbClr val="A6BFA5"/>
              </a:buClr>
              <a:buSzPts val="1400"/>
              <a:buFont typeface="Montserrat"/>
              <a:buNone/>
              <a:defRPr>
                <a:solidFill>
                  <a:srgbClr val="A6BFA5"/>
                </a:solidFill>
                <a:latin typeface="Montserrat"/>
                <a:ea typeface="Montserrat"/>
                <a:cs typeface="Montserrat"/>
                <a:sym typeface="Montserrat"/>
              </a:defRPr>
            </a:lvl6pPr>
            <a:lvl7pPr lvl="6" rtl="0">
              <a:spcBef>
                <a:spcPts val="1600"/>
              </a:spcBef>
              <a:spcAft>
                <a:spcPts val="0"/>
              </a:spcAft>
              <a:buClr>
                <a:srgbClr val="A6BFA5"/>
              </a:buClr>
              <a:buSzPts val="1400"/>
              <a:buFont typeface="Montserrat"/>
              <a:buNone/>
              <a:defRPr>
                <a:solidFill>
                  <a:srgbClr val="A6BFA5"/>
                </a:solidFill>
                <a:latin typeface="Montserrat"/>
                <a:ea typeface="Montserrat"/>
                <a:cs typeface="Montserrat"/>
                <a:sym typeface="Montserrat"/>
              </a:defRPr>
            </a:lvl7pPr>
            <a:lvl8pPr lvl="7" rtl="0">
              <a:spcBef>
                <a:spcPts val="1600"/>
              </a:spcBef>
              <a:spcAft>
                <a:spcPts val="0"/>
              </a:spcAft>
              <a:buClr>
                <a:srgbClr val="A6BFA5"/>
              </a:buClr>
              <a:buSzPts val="1400"/>
              <a:buFont typeface="Montserrat"/>
              <a:buNone/>
              <a:defRPr>
                <a:solidFill>
                  <a:srgbClr val="A6BFA5"/>
                </a:solidFill>
                <a:latin typeface="Montserrat"/>
                <a:ea typeface="Montserrat"/>
                <a:cs typeface="Montserrat"/>
                <a:sym typeface="Montserrat"/>
              </a:defRPr>
            </a:lvl8pPr>
            <a:lvl9pPr lvl="8" rtl="0">
              <a:spcBef>
                <a:spcPts val="1600"/>
              </a:spcBef>
              <a:spcAft>
                <a:spcPts val="1600"/>
              </a:spcAft>
              <a:buClr>
                <a:srgbClr val="A6BFA5"/>
              </a:buClr>
              <a:buSzPts val="1400"/>
              <a:buFont typeface="Montserrat"/>
              <a:buNone/>
              <a:defRPr>
                <a:solidFill>
                  <a:srgbClr val="A6BFA5"/>
                </a:solidFill>
                <a:latin typeface="Montserrat"/>
                <a:ea typeface="Montserrat"/>
                <a:cs typeface="Montserrat"/>
                <a:sym typeface="Montserrat"/>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p:cSld name="CUSTOM_19">
    <p:spTree>
      <p:nvGrpSpPr>
        <p:cNvPr id="141" name="Shape 141"/>
        <p:cNvGrpSpPr/>
        <p:nvPr/>
      </p:nvGrpSpPr>
      <p:grpSpPr>
        <a:xfrm>
          <a:off x="0" y="0"/>
          <a:ext cx="0" cy="0"/>
          <a:chOff x="0" y="0"/>
          <a:chExt cx="0" cy="0"/>
        </a:xfrm>
      </p:grpSpPr>
      <p:sp>
        <p:nvSpPr>
          <p:cNvPr id="142" name="Google Shape;142;p28"/>
          <p:cNvSpPr txBox="1"/>
          <p:nvPr>
            <p:ph type="title"/>
          </p:nvPr>
        </p:nvSpPr>
        <p:spPr>
          <a:xfrm>
            <a:off x="666000" y="1463450"/>
            <a:ext cx="3908400" cy="16434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1pPr>
            <a:lvl2pPr lvl="1" rtl="0">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2pPr>
            <a:lvl3pPr lvl="2" rtl="0">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3pPr>
            <a:lvl4pPr lvl="3" rtl="0">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4pPr>
            <a:lvl5pPr lvl="4" rtl="0">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5pPr>
            <a:lvl6pPr lvl="5" rtl="0">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6pPr>
            <a:lvl7pPr lvl="6" rtl="0">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7pPr>
            <a:lvl8pPr lvl="7" rtl="0">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8pPr>
            <a:lvl9pPr lvl="8" rtl="0">
              <a:spcBef>
                <a:spcPts val="0"/>
              </a:spcBef>
              <a:spcAft>
                <a:spcPts val="0"/>
              </a:spcAft>
              <a:buClr>
                <a:srgbClr val="A6BFA5"/>
              </a:buClr>
              <a:buSzPts val="5000"/>
              <a:buFont typeface="Playfair Display"/>
              <a:buNone/>
              <a:defRPr sz="5000">
                <a:solidFill>
                  <a:srgbClr val="A6BFA5"/>
                </a:solidFill>
                <a:latin typeface="Playfair Display"/>
                <a:ea typeface="Playfair Display"/>
                <a:cs typeface="Playfair Display"/>
                <a:sym typeface="Playfair Display"/>
              </a:defRPr>
            </a:lvl9pPr>
          </a:lstStyle>
          <a:p/>
        </p:txBody>
      </p:sp>
      <p:sp>
        <p:nvSpPr>
          <p:cNvPr id="143" name="Google Shape;143;p28"/>
          <p:cNvSpPr txBox="1"/>
          <p:nvPr>
            <p:ph idx="1" type="subTitle"/>
          </p:nvPr>
        </p:nvSpPr>
        <p:spPr>
          <a:xfrm>
            <a:off x="663600" y="3034350"/>
            <a:ext cx="3908400" cy="573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144" name="Google Shape;144;p28"/>
          <p:cNvSpPr/>
          <p:nvPr/>
        </p:nvSpPr>
        <p:spPr>
          <a:xfrm>
            <a:off x="4572000" y="0"/>
            <a:ext cx="4572000" cy="5143500"/>
          </a:xfrm>
          <a:prstGeom prst="rect">
            <a:avLst/>
          </a:prstGeom>
          <a:solidFill>
            <a:srgbClr val="A6BF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numbers">
  <p:cSld name="CUSTOM_20">
    <p:spTree>
      <p:nvGrpSpPr>
        <p:cNvPr id="145" name="Shape 145"/>
        <p:cNvGrpSpPr/>
        <p:nvPr/>
      </p:nvGrpSpPr>
      <p:grpSpPr>
        <a:xfrm>
          <a:off x="0" y="0"/>
          <a:ext cx="0" cy="0"/>
          <a:chOff x="0" y="0"/>
          <a:chExt cx="0" cy="0"/>
        </a:xfrm>
      </p:grpSpPr>
      <p:sp>
        <p:nvSpPr>
          <p:cNvPr id="146" name="Google Shape;146;p29"/>
          <p:cNvSpPr txBox="1"/>
          <p:nvPr>
            <p:ph idx="1" type="subTitle"/>
          </p:nvPr>
        </p:nvSpPr>
        <p:spPr>
          <a:xfrm>
            <a:off x="5872236" y="1114800"/>
            <a:ext cx="2738700" cy="64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147" name="Google Shape;147;p29"/>
          <p:cNvSpPr txBox="1"/>
          <p:nvPr>
            <p:ph idx="2" type="subTitle"/>
          </p:nvPr>
        </p:nvSpPr>
        <p:spPr>
          <a:xfrm>
            <a:off x="5872236" y="3685800"/>
            <a:ext cx="2738700" cy="64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148" name="Google Shape;148;p29"/>
          <p:cNvSpPr txBox="1"/>
          <p:nvPr>
            <p:ph idx="3" type="subTitle"/>
          </p:nvPr>
        </p:nvSpPr>
        <p:spPr>
          <a:xfrm>
            <a:off x="5872236" y="2400300"/>
            <a:ext cx="2738700" cy="64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rgbClr val="000000"/>
              </a:buClr>
              <a:buSzPts val="1400"/>
              <a:buFont typeface="Montserrat"/>
              <a:buNone/>
              <a:defRPr sz="1400">
                <a:solidFill>
                  <a:srgbClr val="000000"/>
                </a:solidFill>
                <a:latin typeface="Montserrat"/>
                <a:ea typeface="Montserrat"/>
                <a:cs typeface="Montserrat"/>
                <a:sym typeface="Montserrat"/>
              </a:defRPr>
            </a:lvl1pPr>
            <a:lvl2pPr lvl="1" rtl="0">
              <a:spcBef>
                <a:spcPts val="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2pPr>
            <a:lvl3pPr lvl="2"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3pPr>
            <a:lvl4pPr lvl="3"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4pPr>
            <a:lvl5pPr lvl="4"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5pPr>
            <a:lvl6pPr lvl="5"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6pPr>
            <a:lvl7pPr lvl="6"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7pPr>
            <a:lvl8pPr lvl="7" rtl="0">
              <a:spcBef>
                <a:spcPts val="1600"/>
              </a:spcBef>
              <a:spcAft>
                <a:spcPts val="0"/>
              </a:spcAft>
              <a:buClr>
                <a:srgbClr val="000000"/>
              </a:buClr>
              <a:buSzPts val="1400"/>
              <a:buFont typeface="Montserrat"/>
              <a:buNone/>
              <a:defRPr>
                <a:solidFill>
                  <a:srgbClr val="000000"/>
                </a:solidFill>
                <a:latin typeface="Montserrat"/>
                <a:ea typeface="Montserrat"/>
                <a:cs typeface="Montserrat"/>
                <a:sym typeface="Montserrat"/>
              </a:defRPr>
            </a:lvl8pPr>
            <a:lvl9pPr lvl="8" rtl="0">
              <a:spcBef>
                <a:spcPts val="1600"/>
              </a:spcBef>
              <a:spcAft>
                <a:spcPts val="1600"/>
              </a:spcAft>
              <a:buClr>
                <a:srgbClr val="000000"/>
              </a:buClr>
              <a:buSzPts val="1400"/>
              <a:buFont typeface="Montserrat"/>
              <a:buNone/>
              <a:defRPr>
                <a:solidFill>
                  <a:srgbClr val="000000"/>
                </a:solidFill>
                <a:latin typeface="Montserrat"/>
                <a:ea typeface="Montserrat"/>
                <a:cs typeface="Montserrat"/>
                <a:sym typeface="Montserrat"/>
              </a:defRPr>
            </a:lvl9pPr>
          </a:lstStyle>
          <a:p/>
        </p:txBody>
      </p:sp>
      <p:sp>
        <p:nvSpPr>
          <p:cNvPr id="149" name="Google Shape;149;p29"/>
          <p:cNvSpPr txBox="1"/>
          <p:nvPr>
            <p:ph hasCustomPrompt="1" type="title"/>
          </p:nvPr>
        </p:nvSpPr>
        <p:spPr>
          <a:xfrm>
            <a:off x="3421825" y="555345"/>
            <a:ext cx="2602800" cy="1429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1pPr>
            <a:lvl2pPr lvl="1"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2pPr>
            <a:lvl3pPr lvl="2"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3pPr>
            <a:lvl4pPr lvl="3"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4pPr>
            <a:lvl5pPr lvl="4"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5pPr>
            <a:lvl6pPr lvl="5"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6pPr>
            <a:lvl7pPr lvl="6"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7pPr>
            <a:lvl8pPr lvl="7"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8pPr>
            <a:lvl9pPr lvl="8"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9pPr>
          </a:lstStyle>
          <a:p>
            <a:r>
              <a:t>xx%</a:t>
            </a:r>
          </a:p>
        </p:txBody>
      </p:sp>
      <p:sp>
        <p:nvSpPr>
          <p:cNvPr id="150" name="Google Shape;150;p29"/>
          <p:cNvSpPr txBox="1"/>
          <p:nvPr>
            <p:ph hasCustomPrompt="1" idx="4" type="title"/>
          </p:nvPr>
        </p:nvSpPr>
        <p:spPr>
          <a:xfrm>
            <a:off x="3421825" y="1840845"/>
            <a:ext cx="2602800" cy="1429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1pPr>
            <a:lvl2pPr lvl="1"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2pPr>
            <a:lvl3pPr lvl="2"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3pPr>
            <a:lvl4pPr lvl="3"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4pPr>
            <a:lvl5pPr lvl="4"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5pPr>
            <a:lvl6pPr lvl="5"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6pPr>
            <a:lvl7pPr lvl="6"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7pPr>
            <a:lvl8pPr lvl="7"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8pPr>
            <a:lvl9pPr lvl="8"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9pPr>
          </a:lstStyle>
          <a:p>
            <a:r>
              <a:t>xx%</a:t>
            </a:r>
          </a:p>
        </p:txBody>
      </p:sp>
      <p:sp>
        <p:nvSpPr>
          <p:cNvPr id="151" name="Google Shape;151;p29"/>
          <p:cNvSpPr txBox="1"/>
          <p:nvPr>
            <p:ph hasCustomPrompt="1" idx="5" type="title"/>
          </p:nvPr>
        </p:nvSpPr>
        <p:spPr>
          <a:xfrm>
            <a:off x="3421825" y="3126345"/>
            <a:ext cx="2602800" cy="1429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1pPr>
            <a:lvl2pPr lvl="1"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2pPr>
            <a:lvl3pPr lvl="2"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3pPr>
            <a:lvl4pPr lvl="3"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4pPr>
            <a:lvl5pPr lvl="4"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5pPr>
            <a:lvl6pPr lvl="5"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6pPr>
            <a:lvl7pPr lvl="6"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7pPr>
            <a:lvl8pPr lvl="7"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8pPr>
            <a:lvl9pPr lvl="8" rtl="0" algn="ctr">
              <a:spcBef>
                <a:spcPts val="0"/>
              </a:spcBef>
              <a:spcAft>
                <a:spcPts val="0"/>
              </a:spcAft>
              <a:buClr>
                <a:schemeClr val="dk2"/>
              </a:buClr>
              <a:buSzPts val="7500"/>
              <a:buFont typeface="Playfair Display"/>
              <a:buNone/>
              <a:defRPr sz="7500">
                <a:solidFill>
                  <a:schemeClr val="dk2"/>
                </a:solidFill>
                <a:latin typeface="Playfair Display"/>
                <a:ea typeface="Playfair Display"/>
                <a:cs typeface="Playfair Display"/>
                <a:sym typeface="Playfair Display"/>
              </a:defRPr>
            </a:lvl9pPr>
          </a:lstStyle>
          <a:p>
            <a:r>
              <a:t>xx%</a:t>
            </a:r>
          </a:p>
        </p:txBody>
      </p:sp>
      <p:sp>
        <p:nvSpPr>
          <p:cNvPr id="152" name="Google Shape;152;p29"/>
          <p:cNvSpPr/>
          <p:nvPr/>
        </p:nvSpPr>
        <p:spPr>
          <a:xfrm>
            <a:off x="-9100" y="0"/>
            <a:ext cx="32424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21">
    <p:spTree>
      <p:nvGrpSpPr>
        <p:cNvPr id="153" name="Shape 153"/>
        <p:cNvGrpSpPr/>
        <p:nvPr/>
      </p:nvGrpSpPr>
      <p:grpSpPr>
        <a:xfrm>
          <a:off x="0" y="0"/>
          <a:ext cx="0" cy="0"/>
          <a:chOff x="0" y="0"/>
          <a:chExt cx="0" cy="0"/>
        </a:xfrm>
      </p:grpSpPr>
      <p:sp>
        <p:nvSpPr>
          <p:cNvPr id="154" name="Google Shape;154;p30"/>
          <p:cNvSpPr txBox="1"/>
          <p:nvPr>
            <p:ph type="title"/>
          </p:nvPr>
        </p:nvSpPr>
        <p:spPr>
          <a:xfrm>
            <a:off x="667500" y="868680"/>
            <a:ext cx="78090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100"/>
              <a:buFont typeface="Montserrat"/>
              <a:buNone/>
              <a:defRPr b="1" sz="2500">
                <a:latin typeface="Playfair Display"/>
                <a:ea typeface="Playfair Display"/>
                <a:cs typeface="Playfair Display"/>
                <a:sym typeface="Playfair Display"/>
              </a:defRPr>
            </a:lvl1pPr>
            <a:lvl2pPr lvl="1" rtl="0" algn="ctr">
              <a:spcBef>
                <a:spcPts val="0"/>
              </a:spcBef>
              <a:spcAft>
                <a:spcPts val="0"/>
              </a:spcAft>
              <a:buSzPts val="2100"/>
              <a:buFont typeface="Montserrat"/>
              <a:buNone/>
              <a:defRPr b="1" sz="2100">
                <a:latin typeface="Montserrat"/>
                <a:ea typeface="Montserrat"/>
                <a:cs typeface="Montserrat"/>
                <a:sym typeface="Montserrat"/>
              </a:defRPr>
            </a:lvl2pPr>
            <a:lvl3pPr lvl="2" rtl="0" algn="ctr">
              <a:spcBef>
                <a:spcPts val="0"/>
              </a:spcBef>
              <a:spcAft>
                <a:spcPts val="0"/>
              </a:spcAft>
              <a:buSzPts val="2100"/>
              <a:buFont typeface="Montserrat"/>
              <a:buNone/>
              <a:defRPr b="1" sz="2100">
                <a:latin typeface="Montserrat"/>
                <a:ea typeface="Montserrat"/>
                <a:cs typeface="Montserrat"/>
                <a:sym typeface="Montserrat"/>
              </a:defRPr>
            </a:lvl3pPr>
            <a:lvl4pPr lvl="3" rtl="0" algn="ctr">
              <a:spcBef>
                <a:spcPts val="0"/>
              </a:spcBef>
              <a:spcAft>
                <a:spcPts val="0"/>
              </a:spcAft>
              <a:buSzPts val="2100"/>
              <a:buFont typeface="Montserrat"/>
              <a:buNone/>
              <a:defRPr b="1" sz="2100">
                <a:latin typeface="Montserrat"/>
                <a:ea typeface="Montserrat"/>
                <a:cs typeface="Montserrat"/>
                <a:sym typeface="Montserrat"/>
              </a:defRPr>
            </a:lvl4pPr>
            <a:lvl5pPr lvl="4" rtl="0" algn="ctr">
              <a:spcBef>
                <a:spcPts val="0"/>
              </a:spcBef>
              <a:spcAft>
                <a:spcPts val="0"/>
              </a:spcAft>
              <a:buSzPts val="2100"/>
              <a:buFont typeface="Montserrat"/>
              <a:buNone/>
              <a:defRPr b="1" sz="2100">
                <a:latin typeface="Montserrat"/>
                <a:ea typeface="Montserrat"/>
                <a:cs typeface="Montserrat"/>
                <a:sym typeface="Montserrat"/>
              </a:defRPr>
            </a:lvl5pPr>
            <a:lvl6pPr lvl="5" rtl="0" algn="ctr">
              <a:spcBef>
                <a:spcPts val="0"/>
              </a:spcBef>
              <a:spcAft>
                <a:spcPts val="0"/>
              </a:spcAft>
              <a:buSzPts val="2100"/>
              <a:buFont typeface="Montserrat"/>
              <a:buNone/>
              <a:defRPr b="1" sz="2100">
                <a:latin typeface="Montserrat"/>
                <a:ea typeface="Montserrat"/>
                <a:cs typeface="Montserrat"/>
                <a:sym typeface="Montserrat"/>
              </a:defRPr>
            </a:lvl6pPr>
            <a:lvl7pPr lvl="6" rtl="0" algn="ctr">
              <a:spcBef>
                <a:spcPts val="0"/>
              </a:spcBef>
              <a:spcAft>
                <a:spcPts val="0"/>
              </a:spcAft>
              <a:buSzPts val="2100"/>
              <a:buFont typeface="Montserrat"/>
              <a:buNone/>
              <a:defRPr b="1" sz="2100">
                <a:latin typeface="Montserrat"/>
                <a:ea typeface="Montserrat"/>
                <a:cs typeface="Montserrat"/>
                <a:sym typeface="Montserrat"/>
              </a:defRPr>
            </a:lvl7pPr>
            <a:lvl8pPr lvl="7" rtl="0" algn="ctr">
              <a:spcBef>
                <a:spcPts val="0"/>
              </a:spcBef>
              <a:spcAft>
                <a:spcPts val="0"/>
              </a:spcAft>
              <a:buSzPts val="2100"/>
              <a:buFont typeface="Montserrat"/>
              <a:buNone/>
              <a:defRPr b="1" sz="2100">
                <a:latin typeface="Montserrat"/>
                <a:ea typeface="Montserrat"/>
                <a:cs typeface="Montserrat"/>
                <a:sym typeface="Montserrat"/>
              </a:defRPr>
            </a:lvl8pPr>
            <a:lvl9pPr lvl="8" rtl="0" algn="ctr">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155" name="Google Shape;155;p30"/>
          <p:cNvSpPr/>
          <p:nvPr/>
        </p:nvSpPr>
        <p:spPr>
          <a:xfrm>
            <a:off x="0" y="-35875"/>
            <a:ext cx="667500" cy="5179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30"/>
          <p:cNvSpPr/>
          <p:nvPr/>
        </p:nvSpPr>
        <p:spPr>
          <a:xfrm>
            <a:off x="8476500" y="-18000"/>
            <a:ext cx="667500" cy="5179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wo columns 2">
  <p:cSld name="CUSTOM_22">
    <p:spTree>
      <p:nvGrpSpPr>
        <p:cNvPr id="157" name="Shape 157"/>
        <p:cNvGrpSpPr/>
        <p:nvPr/>
      </p:nvGrpSpPr>
      <p:grpSpPr>
        <a:xfrm>
          <a:off x="0" y="0"/>
          <a:ext cx="0" cy="0"/>
          <a:chOff x="0" y="0"/>
          <a:chExt cx="0" cy="0"/>
        </a:xfrm>
      </p:grpSpPr>
      <p:sp>
        <p:nvSpPr>
          <p:cNvPr id="158" name="Google Shape;158;p31"/>
          <p:cNvSpPr txBox="1"/>
          <p:nvPr>
            <p:ph type="title"/>
          </p:nvPr>
        </p:nvSpPr>
        <p:spPr>
          <a:xfrm>
            <a:off x="667500" y="868680"/>
            <a:ext cx="78090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100"/>
              <a:buFont typeface="Montserrat"/>
              <a:buNone/>
              <a:defRPr b="1" sz="2500">
                <a:latin typeface="Playfair Display"/>
                <a:ea typeface="Playfair Display"/>
                <a:cs typeface="Playfair Display"/>
                <a:sym typeface="Playfair Display"/>
              </a:defRPr>
            </a:lvl1pPr>
            <a:lvl2pPr lvl="1" rtl="0" algn="ctr">
              <a:spcBef>
                <a:spcPts val="0"/>
              </a:spcBef>
              <a:spcAft>
                <a:spcPts val="0"/>
              </a:spcAft>
              <a:buSzPts val="2100"/>
              <a:buFont typeface="Montserrat"/>
              <a:buNone/>
              <a:defRPr b="1" sz="2100">
                <a:latin typeface="Montserrat"/>
                <a:ea typeface="Montserrat"/>
                <a:cs typeface="Montserrat"/>
                <a:sym typeface="Montserrat"/>
              </a:defRPr>
            </a:lvl2pPr>
            <a:lvl3pPr lvl="2" rtl="0" algn="ctr">
              <a:spcBef>
                <a:spcPts val="0"/>
              </a:spcBef>
              <a:spcAft>
                <a:spcPts val="0"/>
              </a:spcAft>
              <a:buSzPts val="2100"/>
              <a:buFont typeface="Montserrat"/>
              <a:buNone/>
              <a:defRPr b="1" sz="2100">
                <a:latin typeface="Montserrat"/>
                <a:ea typeface="Montserrat"/>
                <a:cs typeface="Montserrat"/>
                <a:sym typeface="Montserrat"/>
              </a:defRPr>
            </a:lvl3pPr>
            <a:lvl4pPr lvl="3" rtl="0" algn="ctr">
              <a:spcBef>
                <a:spcPts val="0"/>
              </a:spcBef>
              <a:spcAft>
                <a:spcPts val="0"/>
              </a:spcAft>
              <a:buSzPts val="2100"/>
              <a:buFont typeface="Montserrat"/>
              <a:buNone/>
              <a:defRPr b="1" sz="2100">
                <a:latin typeface="Montserrat"/>
                <a:ea typeface="Montserrat"/>
                <a:cs typeface="Montserrat"/>
                <a:sym typeface="Montserrat"/>
              </a:defRPr>
            </a:lvl4pPr>
            <a:lvl5pPr lvl="4" rtl="0" algn="ctr">
              <a:spcBef>
                <a:spcPts val="0"/>
              </a:spcBef>
              <a:spcAft>
                <a:spcPts val="0"/>
              </a:spcAft>
              <a:buSzPts val="2100"/>
              <a:buFont typeface="Montserrat"/>
              <a:buNone/>
              <a:defRPr b="1" sz="2100">
                <a:latin typeface="Montserrat"/>
                <a:ea typeface="Montserrat"/>
                <a:cs typeface="Montserrat"/>
                <a:sym typeface="Montserrat"/>
              </a:defRPr>
            </a:lvl5pPr>
            <a:lvl6pPr lvl="5" rtl="0" algn="ctr">
              <a:spcBef>
                <a:spcPts val="0"/>
              </a:spcBef>
              <a:spcAft>
                <a:spcPts val="0"/>
              </a:spcAft>
              <a:buSzPts val="2100"/>
              <a:buFont typeface="Montserrat"/>
              <a:buNone/>
              <a:defRPr b="1" sz="2100">
                <a:latin typeface="Montserrat"/>
                <a:ea typeface="Montserrat"/>
                <a:cs typeface="Montserrat"/>
                <a:sym typeface="Montserrat"/>
              </a:defRPr>
            </a:lvl6pPr>
            <a:lvl7pPr lvl="6" rtl="0" algn="ctr">
              <a:spcBef>
                <a:spcPts val="0"/>
              </a:spcBef>
              <a:spcAft>
                <a:spcPts val="0"/>
              </a:spcAft>
              <a:buSzPts val="2100"/>
              <a:buFont typeface="Montserrat"/>
              <a:buNone/>
              <a:defRPr b="1" sz="2100">
                <a:latin typeface="Montserrat"/>
                <a:ea typeface="Montserrat"/>
                <a:cs typeface="Montserrat"/>
                <a:sym typeface="Montserrat"/>
              </a:defRPr>
            </a:lvl7pPr>
            <a:lvl8pPr lvl="7" rtl="0" algn="ctr">
              <a:spcBef>
                <a:spcPts val="0"/>
              </a:spcBef>
              <a:spcAft>
                <a:spcPts val="0"/>
              </a:spcAft>
              <a:buSzPts val="2100"/>
              <a:buFont typeface="Montserrat"/>
              <a:buNone/>
              <a:defRPr b="1" sz="2100">
                <a:latin typeface="Montserrat"/>
                <a:ea typeface="Montserrat"/>
                <a:cs typeface="Montserrat"/>
                <a:sym typeface="Montserrat"/>
              </a:defRPr>
            </a:lvl8pPr>
            <a:lvl9pPr lvl="8" rtl="0" algn="ctr">
              <a:spcBef>
                <a:spcPts val="0"/>
              </a:spcBef>
              <a:spcAft>
                <a:spcPts val="0"/>
              </a:spcAft>
              <a:buSzPts val="2100"/>
              <a:buFont typeface="Montserrat"/>
              <a:buNone/>
              <a:defRPr b="1" sz="2100">
                <a:latin typeface="Montserrat"/>
                <a:ea typeface="Montserrat"/>
                <a:cs typeface="Montserrat"/>
                <a:sym typeface="Montserrat"/>
              </a:defRPr>
            </a:lvl9pPr>
          </a:lstStyle>
          <a:p/>
        </p:txBody>
      </p:sp>
      <p:sp>
        <p:nvSpPr>
          <p:cNvPr id="159" name="Google Shape;159;p31"/>
          <p:cNvSpPr txBox="1"/>
          <p:nvPr>
            <p:ph idx="1" type="subTitle"/>
          </p:nvPr>
        </p:nvSpPr>
        <p:spPr>
          <a:xfrm>
            <a:off x="1238525" y="1818475"/>
            <a:ext cx="3008400" cy="5160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100"/>
              <a:buFont typeface="Montserrat"/>
              <a:buNone/>
              <a:defRPr>
                <a:latin typeface="Montserrat"/>
                <a:ea typeface="Montserrat"/>
                <a:cs typeface="Montserrat"/>
                <a:sym typeface="Montserrat"/>
              </a:defRPr>
            </a:lvl1pPr>
            <a:lvl2pPr lvl="1" rtl="0" algn="ctr">
              <a:spcBef>
                <a:spcPts val="0"/>
              </a:spcBef>
              <a:spcAft>
                <a:spcPts val="0"/>
              </a:spcAft>
              <a:buClr>
                <a:schemeClr val="dk1"/>
              </a:buClr>
              <a:buSzPts val="2100"/>
              <a:buFont typeface="Montserrat"/>
              <a:buNone/>
              <a:defRPr sz="2100">
                <a:solidFill>
                  <a:schemeClr val="dk1"/>
                </a:solidFill>
                <a:latin typeface="Montserrat"/>
                <a:ea typeface="Montserrat"/>
                <a:cs typeface="Montserrat"/>
                <a:sym typeface="Montserrat"/>
              </a:defRPr>
            </a:lvl2pPr>
            <a:lvl3pPr lvl="2" rtl="0" algn="ctr">
              <a:spcBef>
                <a:spcPts val="1600"/>
              </a:spcBef>
              <a:spcAft>
                <a:spcPts val="0"/>
              </a:spcAft>
              <a:buClr>
                <a:schemeClr val="dk1"/>
              </a:buClr>
              <a:buSzPts val="2100"/>
              <a:buFont typeface="Montserrat"/>
              <a:buNone/>
              <a:defRPr sz="2100">
                <a:solidFill>
                  <a:schemeClr val="dk1"/>
                </a:solidFill>
                <a:latin typeface="Montserrat"/>
                <a:ea typeface="Montserrat"/>
                <a:cs typeface="Montserrat"/>
                <a:sym typeface="Montserrat"/>
              </a:defRPr>
            </a:lvl3pPr>
            <a:lvl4pPr lvl="3" rtl="0" algn="ctr">
              <a:spcBef>
                <a:spcPts val="1600"/>
              </a:spcBef>
              <a:spcAft>
                <a:spcPts val="0"/>
              </a:spcAft>
              <a:buClr>
                <a:schemeClr val="dk1"/>
              </a:buClr>
              <a:buSzPts val="2100"/>
              <a:buFont typeface="Montserrat"/>
              <a:buNone/>
              <a:defRPr sz="2100">
                <a:solidFill>
                  <a:schemeClr val="dk1"/>
                </a:solidFill>
                <a:latin typeface="Montserrat"/>
                <a:ea typeface="Montserrat"/>
                <a:cs typeface="Montserrat"/>
                <a:sym typeface="Montserrat"/>
              </a:defRPr>
            </a:lvl4pPr>
            <a:lvl5pPr lvl="4" rtl="0" algn="ctr">
              <a:spcBef>
                <a:spcPts val="1600"/>
              </a:spcBef>
              <a:spcAft>
                <a:spcPts val="0"/>
              </a:spcAft>
              <a:buClr>
                <a:schemeClr val="dk1"/>
              </a:buClr>
              <a:buSzPts val="2100"/>
              <a:buFont typeface="Montserrat"/>
              <a:buNone/>
              <a:defRPr sz="2100">
                <a:solidFill>
                  <a:schemeClr val="dk1"/>
                </a:solidFill>
                <a:latin typeface="Montserrat"/>
                <a:ea typeface="Montserrat"/>
                <a:cs typeface="Montserrat"/>
                <a:sym typeface="Montserrat"/>
              </a:defRPr>
            </a:lvl5pPr>
            <a:lvl6pPr lvl="5" rtl="0" algn="ctr">
              <a:spcBef>
                <a:spcPts val="1600"/>
              </a:spcBef>
              <a:spcAft>
                <a:spcPts val="0"/>
              </a:spcAft>
              <a:buClr>
                <a:schemeClr val="dk1"/>
              </a:buClr>
              <a:buSzPts val="2100"/>
              <a:buFont typeface="Montserrat"/>
              <a:buNone/>
              <a:defRPr sz="2100">
                <a:solidFill>
                  <a:schemeClr val="dk1"/>
                </a:solidFill>
                <a:latin typeface="Montserrat"/>
                <a:ea typeface="Montserrat"/>
                <a:cs typeface="Montserrat"/>
                <a:sym typeface="Montserrat"/>
              </a:defRPr>
            </a:lvl6pPr>
            <a:lvl7pPr lvl="6" rtl="0" algn="ctr">
              <a:spcBef>
                <a:spcPts val="1600"/>
              </a:spcBef>
              <a:spcAft>
                <a:spcPts val="0"/>
              </a:spcAft>
              <a:buClr>
                <a:schemeClr val="dk1"/>
              </a:buClr>
              <a:buSzPts val="2100"/>
              <a:buFont typeface="Montserrat"/>
              <a:buNone/>
              <a:defRPr sz="2100">
                <a:solidFill>
                  <a:schemeClr val="dk1"/>
                </a:solidFill>
                <a:latin typeface="Montserrat"/>
                <a:ea typeface="Montserrat"/>
                <a:cs typeface="Montserrat"/>
                <a:sym typeface="Montserrat"/>
              </a:defRPr>
            </a:lvl7pPr>
            <a:lvl8pPr lvl="7" rtl="0" algn="ctr">
              <a:spcBef>
                <a:spcPts val="1600"/>
              </a:spcBef>
              <a:spcAft>
                <a:spcPts val="0"/>
              </a:spcAft>
              <a:buClr>
                <a:schemeClr val="dk1"/>
              </a:buClr>
              <a:buSzPts val="2100"/>
              <a:buFont typeface="Montserrat"/>
              <a:buNone/>
              <a:defRPr sz="2100">
                <a:solidFill>
                  <a:schemeClr val="dk1"/>
                </a:solidFill>
                <a:latin typeface="Montserrat"/>
                <a:ea typeface="Montserrat"/>
                <a:cs typeface="Montserrat"/>
                <a:sym typeface="Montserrat"/>
              </a:defRPr>
            </a:lvl8pPr>
            <a:lvl9pPr lvl="8" rtl="0" algn="ctr">
              <a:spcBef>
                <a:spcPts val="1600"/>
              </a:spcBef>
              <a:spcAft>
                <a:spcPts val="1600"/>
              </a:spcAft>
              <a:buClr>
                <a:schemeClr val="dk1"/>
              </a:buClr>
              <a:buSzPts val="2100"/>
              <a:buFont typeface="Montserrat"/>
              <a:buNone/>
              <a:defRPr sz="2100">
                <a:solidFill>
                  <a:schemeClr val="dk1"/>
                </a:solidFill>
                <a:latin typeface="Montserrat"/>
                <a:ea typeface="Montserrat"/>
                <a:cs typeface="Montserrat"/>
                <a:sym typeface="Montserrat"/>
              </a:defRPr>
            </a:lvl9pPr>
          </a:lstStyle>
          <a:p/>
        </p:txBody>
      </p:sp>
      <p:sp>
        <p:nvSpPr>
          <p:cNvPr id="160" name="Google Shape;160;p31"/>
          <p:cNvSpPr txBox="1"/>
          <p:nvPr>
            <p:ph idx="2" type="subTitle"/>
          </p:nvPr>
        </p:nvSpPr>
        <p:spPr>
          <a:xfrm>
            <a:off x="1238525" y="2596900"/>
            <a:ext cx="3008400" cy="116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Font typeface="Montserrat"/>
              <a:buNone/>
              <a:defRPr sz="1400">
                <a:solidFill>
                  <a:schemeClr val="dk1"/>
                </a:solidFill>
                <a:latin typeface="Montserrat"/>
                <a:ea typeface="Montserrat"/>
                <a:cs typeface="Montserrat"/>
                <a:sym typeface="Montserrat"/>
              </a:defRPr>
            </a:lvl1pPr>
            <a:lvl2pPr lvl="1" rtl="0" algn="ctr">
              <a:spcBef>
                <a:spcPts val="1600"/>
              </a:spcBef>
              <a:spcAft>
                <a:spcPts val="0"/>
              </a:spcAft>
              <a:buClr>
                <a:schemeClr val="dk1"/>
              </a:buClr>
              <a:buSzPts val="1400"/>
              <a:buFont typeface="Montserrat"/>
              <a:buNone/>
              <a:defRPr>
                <a:solidFill>
                  <a:schemeClr val="dk1"/>
                </a:solidFill>
                <a:latin typeface="Montserrat"/>
                <a:ea typeface="Montserrat"/>
                <a:cs typeface="Montserrat"/>
                <a:sym typeface="Montserrat"/>
              </a:defRPr>
            </a:lvl2pPr>
            <a:lvl3pPr lvl="2" rtl="0" algn="ctr">
              <a:spcBef>
                <a:spcPts val="1600"/>
              </a:spcBef>
              <a:spcAft>
                <a:spcPts val="0"/>
              </a:spcAft>
              <a:buClr>
                <a:schemeClr val="dk1"/>
              </a:buClr>
              <a:buSzPts val="1400"/>
              <a:buFont typeface="Montserrat"/>
              <a:buNone/>
              <a:defRPr>
                <a:solidFill>
                  <a:schemeClr val="dk1"/>
                </a:solidFill>
                <a:latin typeface="Montserrat"/>
                <a:ea typeface="Montserrat"/>
                <a:cs typeface="Montserrat"/>
                <a:sym typeface="Montserrat"/>
              </a:defRPr>
            </a:lvl3pPr>
            <a:lvl4pPr lvl="3" rtl="0" algn="ctr">
              <a:spcBef>
                <a:spcPts val="1600"/>
              </a:spcBef>
              <a:spcAft>
                <a:spcPts val="0"/>
              </a:spcAft>
              <a:buClr>
                <a:schemeClr val="dk1"/>
              </a:buClr>
              <a:buSzPts val="1400"/>
              <a:buFont typeface="Montserrat"/>
              <a:buNone/>
              <a:defRPr>
                <a:solidFill>
                  <a:schemeClr val="dk1"/>
                </a:solidFill>
                <a:latin typeface="Montserrat"/>
                <a:ea typeface="Montserrat"/>
                <a:cs typeface="Montserrat"/>
                <a:sym typeface="Montserrat"/>
              </a:defRPr>
            </a:lvl4pPr>
            <a:lvl5pPr lvl="4" rtl="0" algn="ctr">
              <a:spcBef>
                <a:spcPts val="1600"/>
              </a:spcBef>
              <a:spcAft>
                <a:spcPts val="0"/>
              </a:spcAft>
              <a:buClr>
                <a:schemeClr val="dk1"/>
              </a:buClr>
              <a:buSzPts val="1400"/>
              <a:buFont typeface="Montserrat"/>
              <a:buNone/>
              <a:defRPr>
                <a:solidFill>
                  <a:schemeClr val="dk1"/>
                </a:solidFill>
                <a:latin typeface="Montserrat"/>
                <a:ea typeface="Montserrat"/>
                <a:cs typeface="Montserrat"/>
                <a:sym typeface="Montserrat"/>
              </a:defRPr>
            </a:lvl5pPr>
            <a:lvl6pPr lvl="5" rtl="0" algn="ctr">
              <a:spcBef>
                <a:spcPts val="1600"/>
              </a:spcBef>
              <a:spcAft>
                <a:spcPts val="0"/>
              </a:spcAft>
              <a:buClr>
                <a:schemeClr val="dk1"/>
              </a:buClr>
              <a:buSzPts val="1400"/>
              <a:buFont typeface="Montserrat"/>
              <a:buNone/>
              <a:defRPr>
                <a:solidFill>
                  <a:schemeClr val="dk1"/>
                </a:solidFill>
                <a:latin typeface="Montserrat"/>
                <a:ea typeface="Montserrat"/>
                <a:cs typeface="Montserrat"/>
                <a:sym typeface="Montserrat"/>
              </a:defRPr>
            </a:lvl6pPr>
            <a:lvl7pPr lvl="6" rtl="0" algn="ctr">
              <a:spcBef>
                <a:spcPts val="1600"/>
              </a:spcBef>
              <a:spcAft>
                <a:spcPts val="0"/>
              </a:spcAft>
              <a:buClr>
                <a:schemeClr val="dk1"/>
              </a:buClr>
              <a:buSzPts val="1400"/>
              <a:buFont typeface="Montserrat"/>
              <a:buNone/>
              <a:defRPr>
                <a:solidFill>
                  <a:schemeClr val="dk1"/>
                </a:solidFill>
                <a:latin typeface="Montserrat"/>
                <a:ea typeface="Montserrat"/>
                <a:cs typeface="Montserrat"/>
                <a:sym typeface="Montserrat"/>
              </a:defRPr>
            </a:lvl7pPr>
            <a:lvl8pPr lvl="7" rtl="0" algn="ctr">
              <a:spcBef>
                <a:spcPts val="1600"/>
              </a:spcBef>
              <a:spcAft>
                <a:spcPts val="0"/>
              </a:spcAft>
              <a:buClr>
                <a:schemeClr val="dk1"/>
              </a:buClr>
              <a:buSzPts val="1400"/>
              <a:buFont typeface="Montserrat"/>
              <a:buNone/>
              <a:defRPr>
                <a:solidFill>
                  <a:schemeClr val="dk1"/>
                </a:solidFill>
                <a:latin typeface="Montserrat"/>
                <a:ea typeface="Montserrat"/>
                <a:cs typeface="Montserrat"/>
                <a:sym typeface="Montserrat"/>
              </a:defRPr>
            </a:lvl8pPr>
            <a:lvl9pPr lvl="8" rtl="0" algn="ctr">
              <a:spcBef>
                <a:spcPts val="1600"/>
              </a:spcBef>
              <a:spcAft>
                <a:spcPts val="1600"/>
              </a:spcAft>
              <a:buClr>
                <a:schemeClr val="dk1"/>
              </a:buClr>
              <a:buSzPts val="1400"/>
              <a:buFont typeface="Montserrat"/>
              <a:buNone/>
              <a:defRPr>
                <a:solidFill>
                  <a:schemeClr val="dk1"/>
                </a:solidFill>
                <a:latin typeface="Montserrat"/>
                <a:ea typeface="Montserrat"/>
                <a:cs typeface="Montserrat"/>
                <a:sym typeface="Montserrat"/>
              </a:defRPr>
            </a:lvl9pPr>
          </a:lstStyle>
          <a:p/>
        </p:txBody>
      </p:sp>
      <p:sp>
        <p:nvSpPr>
          <p:cNvPr id="161" name="Google Shape;161;p31"/>
          <p:cNvSpPr txBox="1"/>
          <p:nvPr>
            <p:ph idx="3" type="subTitle"/>
          </p:nvPr>
        </p:nvSpPr>
        <p:spPr>
          <a:xfrm>
            <a:off x="4890650" y="1818475"/>
            <a:ext cx="3008400" cy="5160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100"/>
              <a:buFont typeface="Montserrat"/>
              <a:buNone/>
              <a:defRPr>
                <a:latin typeface="Montserrat"/>
                <a:ea typeface="Montserrat"/>
                <a:cs typeface="Montserrat"/>
                <a:sym typeface="Montserrat"/>
              </a:defRPr>
            </a:lvl1pPr>
            <a:lvl2pPr lvl="1" rtl="0" algn="ctr">
              <a:spcBef>
                <a:spcPts val="0"/>
              </a:spcBef>
              <a:spcAft>
                <a:spcPts val="0"/>
              </a:spcAft>
              <a:buClr>
                <a:schemeClr val="dk1"/>
              </a:buClr>
              <a:buSzPts val="2100"/>
              <a:buFont typeface="Montserrat"/>
              <a:buNone/>
              <a:defRPr sz="2100">
                <a:solidFill>
                  <a:schemeClr val="dk1"/>
                </a:solidFill>
                <a:latin typeface="Montserrat"/>
                <a:ea typeface="Montserrat"/>
                <a:cs typeface="Montserrat"/>
                <a:sym typeface="Montserrat"/>
              </a:defRPr>
            </a:lvl2pPr>
            <a:lvl3pPr lvl="2" rtl="0" algn="ctr">
              <a:spcBef>
                <a:spcPts val="1600"/>
              </a:spcBef>
              <a:spcAft>
                <a:spcPts val="0"/>
              </a:spcAft>
              <a:buClr>
                <a:schemeClr val="dk1"/>
              </a:buClr>
              <a:buSzPts val="2100"/>
              <a:buFont typeface="Montserrat"/>
              <a:buNone/>
              <a:defRPr sz="2100">
                <a:solidFill>
                  <a:schemeClr val="dk1"/>
                </a:solidFill>
                <a:latin typeface="Montserrat"/>
                <a:ea typeface="Montserrat"/>
                <a:cs typeface="Montserrat"/>
                <a:sym typeface="Montserrat"/>
              </a:defRPr>
            </a:lvl3pPr>
            <a:lvl4pPr lvl="3" rtl="0" algn="ctr">
              <a:spcBef>
                <a:spcPts val="1600"/>
              </a:spcBef>
              <a:spcAft>
                <a:spcPts val="0"/>
              </a:spcAft>
              <a:buClr>
                <a:schemeClr val="dk1"/>
              </a:buClr>
              <a:buSzPts val="2100"/>
              <a:buFont typeface="Montserrat"/>
              <a:buNone/>
              <a:defRPr sz="2100">
                <a:solidFill>
                  <a:schemeClr val="dk1"/>
                </a:solidFill>
                <a:latin typeface="Montserrat"/>
                <a:ea typeface="Montserrat"/>
                <a:cs typeface="Montserrat"/>
                <a:sym typeface="Montserrat"/>
              </a:defRPr>
            </a:lvl4pPr>
            <a:lvl5pPr lvl="4" rtl="0" algn="ctr">
              <a:spcBef>
                <a:spcPts val="1600"/>
              </a:spcBef>
              <a:spcAft>
                <a:spcPts val="0"/>
              </a:spcAft>
              <a:buClr>
                <a:schemeClr val="dk1"/>
              </a:buClr>
              <a:buSzPts val="2100"/>
              <a:buFont typeface="Montserrat"/>
              <a:buNone/>
              <a:defRPr sz="2100">
                <a:solidFill>
                  <a:schemeClr val="dk1"/>
                </a:solidFill>
                <a:latin typeface="Montserrat"/>
                <a:ea typeface="Montserrat"/>
                <a:cs typeface="Montserrat"/>
                <a:sym typeface="Montserrat"/>
              </a:defRPr>
            </a:lvl5pPr>
            <a:lvl6pPr lvl="5" rtl="0" algn="ctr">
              <a:spcBef>
                <a:spcPts val="1600"/>
              </a:spcBef>
              <a:spcAft>
                <a:spcPts val="0"/>
              </a:spcAft>
              <a:buClr>
                <a:schemeClr val="dk1"/>
              </a:buClr>
              <a:buSzPts val="2100"/>
              <a:buFont typeface="Montserrat"/>
              <a:buNone/>
              <a:defRPr sz="2100">
                <a:solidFill>
                  <a:schemeClr val="dk1"/>
                </a:solidFill>
                <a:latin typeface="Montserrat"/>
                <a:ea typeface="Montserrat"/>
                <a:cs typeface="Montserrat"/>
                <a:sym typeface="Montserrat"/>
              </a:defRPr>
            </a:lvl6pPr>
            <a:lvl7pPr lvl="6" rtl="0" algn="ctr">
              <a:spcBef>
                <a:spcPts val="1600"/>
              </a:spcBef>
              <a:spcAft>
                <a:spcPts val="0"/>
              </a:spcAft>
              <a:buClr>
                <a:schemeClr val="dk1"/>
              </a:buClr>
              <a:buSzPts val="2100"/>
              <a:buFont typeface="Montserrat"/>
              <a:buNone/>
              <a:defRPr sz="2100">
                <a:solidFill>
                  <a:schemeClr val="dk1"/>
                </a:solidFill>
                <a:latin typeface="Montserrat"/>
                <a:ea typeface="Montserrat"/>
                <a:cs typeface="Montserrat"/>
                <a:sym typeface="Montserrat"/>
              </a:defRPr>
            </a:lvl7pPr>
            <a:lvl8pPr lvl="7" rtl="0" algn="ctr">
              <a:spcBef>
                <a:spcPts val="1600"/>
              </a:spcBef>
              <a:spcAft>
                <a:spcPts val="0"/>
              </a:spcAft>
              <a:buClr>
                <a:schemeClr val="dk1"/>
              </a:buClr>
              <a:buSzPts val="2100"/>
              <a:buFont typeface="Montserrat"/>
              <a:buNone/>
              <a:defRPr sz="2100">
                <a:solidFill>
                  <a:schemeClr val="dk1"/>
                </a:solidFill>
                <a:latin typeface="Montserrat"/>
                <a:ea typeface="Montserrat"/>
                <a:cs typeface="Montserrat"/>
                <a:sym typeface="Montserrat"/>
              </a:defRPr>
            </a:lvl8pPr>
            <a:lvl9pPr lvl="8" rtl="0" algn="ctr">
              <a:spcBef>
                <a:spcPts val="1600"/>
              </a:spcBef>
              <a:spcAft>
                <a:spcPts val="1600"/>
              </a:spcAft>
              <a:buClr>
                <a:schemeClr val="dk1"/>
              </a:buClr>
              <a:buSzPts val="2100"/>
              <a:buFont typeface="Montserrat"/>
              <a:buNone/>
              <a:defRPr sz="2100">
                <a:solidFill>
                  <a:schemeClr val="dk1"/>
                </a:solidFill>
                <a:latin typeface="Montserrat"/>
                <a:ea typeface="Montserrat"/>
                <a:cs typeface="Montserrat"/>
                <a:sym typeface="Montserrat"/>
              </a:defRPr>
            </a:lvl9pPr>
          </a:lstStyle>
          <a:p/>
        </p:txBody>
      </p:sp>
      <p:sp>
        <p:nvSpPr>
          <p:cNvPr id="162" name="Google Shape;162;p31"/>
          <p:cNvSpPr txBox="1"/>
          <p:nvPr>
            <p:ph idx="4" type="subTitle"/>
          </p:nvPr>
        </p:nvSpPr>
        <p:spPr>
          <a:xfrm>
            <a:off x="4885400" y="2598275"/>
            <a:ext cx="3008400" cy="116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Font typeface="Montserrat"/>
              <a:buNone/>
              <a:defRPr sz="1400">
                <a:solidFill>
                  <a:schemeClr val="dk1"/>
                </a:solidFill>
                <a:latin typeface="Montserrat"/>
                <a:ea typeface="Montserrat"/>
                <a:cs typeface="Montserrat"/>
                <a:sym typeface="Montserrat"/>
              </a:defRPr>
            </a:lvl1pPr>
            <a:lvl2pPr lvl="1" rtl="0" algn="ctr">
              <a:spcBef>
                <a:spcPts val="1600"/>
              </a:spcBef>
              <a:spcAft>
                <a:spcPts val="0"/>
              </a:spcAft>
              <a:buClr>
                <a:schemeClr val="dk1"/>
              </a:buClr>
              <a:buSzPts val="1400"/>
              <a:buFont typeface="Montserrat"/>
              <a:buNone/>
              <a:defRPr>
                <a:solidFill>
                  <a:schemeClr val="dk1"/>
                </a:solidFill>
                <a:latin typeface="Montserrat"/>
                <a:ea typeface="Montserrat"/>
                <a:cs typeface="Montserrat"/>
                <a:sym typeface="Montserrat"/>
              </a:defRPr>
            </a:lvl2pPr>
            <a:lvl3pPr lvl="2" rtl="0" algn="ctr">
              <a:spcBef>
                <a:spcPts val="1600"/>
              </a:spcBef>
              <a:spcAft>
                <a:spcPts val="0"/>
              </a:spcAft>
              <a:buClr>
                <a:schemeClr val="dk1"/>
              </a:buClr>
              <a:buSzPts val="1400"/>
              <a:buFont typeface="Montserrat"/>
              <a:buNone/>
              <a:defRPr>
                <a:solidFill>
                  <a:schemeClr val="dk1"/>
                </a:solidFill>
                <a:latin typeface="Montserrat"/>
                <a:ea typeface="Montserrat"/>
                <a:cs typeface="Montserrat"/>
                <a:sym typeface="Montserrat"/>
              </a:defRPr>
            </a:lvl3pPr>
            <a:lvl4pPr lvl="3" rtl="0" algn="ctr">
              <a:spcBef>
                <a:spcPts val="1600"/>
              </a:spcBef>
              <a:spcAft>
                <a:spcPts val="0"/>
              </a:spcAft>
              <a:buClr>
                <a:schemeClr val="dk1"/>
              </a:buClr>
              <a:buSzPts val="1400"/>
              <a:buFont typeface="Montserrat"/>
              <a:buNone/>
              <a:defRPr>
                <a:solidFill>
                  <a:schemeClr val="dk1"/>
                </a:solidFill>
                <a:latin typeface="Montserrat"/>
                <a:ea typeface="Montserrat"/>
                <a:cs typeface="Montserrat"/>
                <a:sym typeface="Montserrat"/>
              </a:defRPr>
            </a:lvl4pPr>
            <a:lvl5pPr lvl="4" rtl="0" algn="ctr">
              <a:spcBef>
                <a:spcPts val="1600"/>
              </a:spcBef>
              <a:spcAft>
                <a:spcPts val="0"/>
              </a:spcAft>
              <a:buClr>
                <a:schemeClr val="dk1"/>
              </a:buClr>
              <a:buSzPts val="1400"/>
              <a:buFont typeface="Montserrat"/>
              <a:buNone/>
              <a:defRPr>
                <a:solidFill>
                  <a:schemeClr val="dk1"/>
                </a:solidFill>
                <a:latin typeface="Montserrat"/>
                <a:ea typeface="Montserrat"/>
                <a:cs typeface="Montserrat"/>
                <a:sym typeface="Montserrat"/>
              </a:defRPr>
            </a:lvl5pPr>
            <a:lvl6pPr lvl="5" rtl="0" algn="ctr">
              <a:spcBef>
                <a:spcPts val="1600"/>
              </a:spcBef>
              <a:spcAft>
                <a:spcPts val="0"/>
              </a:spcAft>
              <a:buClr>
                <a:schemeClr val="dk1"/>
              </a:buClr>
              <a:buSzPts val="1400"/>
              <a:buFont typeface="Montserrat"/>
              <a:buNone/>
              <a:defRPr>
                <a:solidFill>
                  <a:schemeClr val="dk1"/>
                </a:solidFill>
                <a:latin typeface="Montserrat"/>
                <a:ea typeface="Montserrat"/>
                <a:cs typeface="Montserrat"/>
                <a:sym typeface="Montserrat"/>
              </a:defRPr>
            </a:lvl6pPr>
            <a:lvl7pPr lvl="6" rtl="0" algn="ctr">
              <a:spcBef>
                <a:spcPts val="1600"/>
              </a:spcBef>
              <a:spcAft>
                <a:spcPts val="0"/>
              </a:spcAft>
              <a:buClr>
                <a:schemeClr val="dk1"/>
              </a:buClr>
              <a:buSzPts val="1400"/>
              <a:buFont typeface="Montserrat"/>
              <a:buNone/>
              <a:defRPr>
                <a:solidFill>
                  <a:schemeClr val="dk1"/>
                </a:solidFill>
                <a:latin typeface="Montserrat"/>
                <a:ea typeface="Montserrat"/>
                <a:cs typeface="Montserrat"/>
                <a:sym typeface="Montserrat"/>
              </a:defRPr>
            </a:lvl7pPr>
            <a:lvl8pPr lvl="7" rtl="0" algn="ctr">
              <a:spcBef>
                <a:spcPts val="1600"/>
              </a:spcBef>
              <a:spcAft>
                <a:spcPts val="0"/>
              </a:spcAft>
              <a:buClr>
                <a:schemeClr val="dk1"/>
              </a:buClr>
              <a:buSzPts val="1400"/>
              <a:buFont typeface="Montserrat"/>
              <a:buNone/>
              <a:defRPr>
                <a:solidFill>
                  <a:schemeClr val="dk1"/>
                </a:solidFill>
                <a:latin typeface="Montserrat"/>
                <a:ea typeface="Montserrat"/>
                <a:cs typeface="Montserrat"/>
                <a:sym typeface="Montserrat"/>
              </a:defRPr>
            </a:lvl8pPr>
            <a:lvl9pPr lvl="8" rtl="0" algn="ctr">
              <a:spcBef>
                <a:spcPts val="1600"/>
              </a:spcBef>
              <a:spcAft>
                <a:spcPts val="1600"/>
              </a:spcAft>
              <a:buClr>
                <a:schemeClr val="dk1"/>
              </a:buClr>
              <a:buSzPts val="1400"/>
              <a:buFont typeface="Montserrat"/>
              <a:buNone/>
              <a:defRPr>
                <a:solidFill>
                  <a:schemeClr val="dk1"/>
                </a:solidFill>
                <a:latin typeface="Montserrat"/>
                <a:ea typeface="Montserrat"/>
                <a:cs typeface="Montserrat"/>
                <a:sym typeface="Montserrat"/>
              </a:defRPr>
            </a:lvl9pPr>
          </a:lstStyle>
          <a:p/>
        </p:txBody>
      </p:sp>
      <p:sp>
        <p:nvSpPr>
          <p:cNvPr id="163" name="Google Shape;163;p31"/>
          <p:cNvSpPr/>
          <p:nvPr/>
        </p:nvSpPr>
        <p:spPr>
          <a:xfrm>
            <a:off x="75" y="0"/>
            <a:ext cx="9144000" cy="571500"/>
          </a:xfrm>
          <a:prstGeom prst="rect">
            <a:avLst/>
          </a:prstGeom>
          <a:solidFill>
            <a:srgbClr val="A6BF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1"/>
          <p:cNvSpPr/>
          <p:nvPr/>
        </p:nvSpPr>
        <p:spPr>
          <a:xfrm rot="10800000">
            <a:off x="100" y="4578000"/>
            <a:ext cx="9144000" cy="565500"/>
          </a:xfrm>
          <a:prstGeom prst="rect">
            <a:avLst/>
          </a:prstGeom>
          <a:solidFill>
            <a:srgbClr val="A6BF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theme" Target="../theme/theme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67500" y="445025"/>
            <a:ext cx="78090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Playfair Display"/>
              <a:buNone/>
              <a:defRPr sz="28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667500" y="1152475"/>
            <a:ext cx="78090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1600"/>
              </a:spcBef>
              <a:spcAft>
                <a:spcPts val="160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paperpile.com/c/p45a0G/1p9B" TargetMode="External"/><Relationship Id="rId4" Type="http://schemas.openxmlformats.org/officeDocument/2006/relationships/hyperlink" Target="https://paperpile.com/c/p45a0G/zurE" TargetMode="External"/><Relationship Id="rId5" Type="http://schemas.openxmlformats.org/officeDocument/2006/relationships/hyperlink" Target="https://paperpile.com/c/p45a0G/UHv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paperpile.com/c/p45a0G/zurE"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paperpile.com/c/p45a0G/hxg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4.png"/><Relationship Id="rId5"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9.xml"/><Relationship Id="rId3" Type="http://schemas.openxmlformats.org/officeDocument/2006/relationships/hyperlink" Target="https://pubs.acs.org/doi/abs/10.1021/acs.est.9b03304" TargetMode="External"/><Relationship Id="rId4" Type="http://schemas.openxmlformats.org/officeDocument/2006/relationships/hyperlink" Target="https://www.sciencedirect.com/science/article/pii/S0045653519306095" TargetMode="External"/><Relationship Id="rId5" Type="http://schemas.openxmlformats.org/officeDocument/2006/relationships/hyperlink" Target="https://www.sciencedirect.com/science/article/abs/pii/S0048969718312117"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 Id="rId3" Type="http://schemas.openxmlformats.org/officeDocument/2006/relationships/hyperlink" Target="https://www.tandfonline.com/doi/abs/10.1080/10643389.2019.1694822" TargetMode="External"/><Relationship Id="rId4" Type="http://schemas.openxmlformats.org/officeDocument/2006/relationships/hyperlink" Target="https://www.thisisplastics.com/environment/microplastics-what-do-we-know-about-them/" TargetMode="External"/><Relationship Id="rId5" Type="http://schemas.openxmlformats.org/officeDocument/2006/relationships/hyperlink" Target="https://www.motherjones.com/politics/2013/01/plastics-and-chemicals-they-absorb-pose-double-threat-marine-lif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2"/>
          <p:cNvSpPr txBox="1"/>
          <p:nvPr>
            <p:ph type="ctrTitle"/>
          </p:nvPr>
        </p:nvSpPr>
        <p:spPr>
          <a:xfrm>
            <a:off x="4572000" y="1332150"/>
            <a:ext cx="3900600" cy="1581900"/>
          </a:xfrm>
          <a:prstGeom prst="rect">
            <a:avLst/>
          </a:prstGeom>
        </p:spPr>
        <p:txBody>
          <a:bodyPr anchorCtr="0" anchor="b"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t/>
            </a:r>
            <a:endParaRPr b="1" sz="2600">
              <a:solidFill>
                <a:schemeClr val="dk1"/>
              </a:solidFill>
            </a:endParaRPr>
          </a:p>
          <a:p>
            <a:pPr indent="0" lvl="0" marL="0" rtl="0" algn="ctr">
              <a:lnSpc>
                <a:spcPct val="115000"/>
              </a:lnSpc>
              <a:spcBef>
                <a:spcPts val="0"/>
              </a:spcBef>
              <a:spcAft>
                <a:spcPts val="0"/>
              </a:spcAft>
              <a:buClr>
                <a:schemeClr val="dk1"/>
              </a:buClr>
              <a:buSzPts val="1100"/>
              <a:buFont typeface="Arial"/>
              <a:buNone/>
            </a:pPr>
            <a:r>
              <a:rPr b="1" lang="en" sz="2600">
                <a:solidFill>
                  <a:schemeClr val="dk1"/>
                </a:solidFill>
              </a:rPr>
              <a:t>Germination of grass seeds when exposed to microplastics; Polyethylene versus starch</a:t>
            </a:r>
            <a:endParaRPr b="1" sz="5800"/>
          </a:p>
        </p:txBody>
      </p:sp>
      <p:sp>
        <p:nvSpPr>
          <p:cNvPr id="170" name="Google Shape;170;p32"/>
          <p:cNvSpPr txBox="1"/>
          <p:nvPr>
            <p:ph idx="1" type="subTitle"/>
          </p:nvPr>
        </p:nvSpPr>
        <p:spPr>
          <a:xfrm>
            <a:off x="4572000" y="2914050"/>
            <a:ext cx="3904500" cy="5181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1800">
                <a:solidFill>
                  <a:srgbClr val="FFFFFF"/>
                </a:solidFill>
                <a:latin typeface="Playfair Display"/>
                <a:ea typeface="Playfair Display"/>
                <a:cs typeface="Playfair Display"/>
                <a:sym typeface="Playfair Display"/>
              </a:rPr>
              <a:t>Science Fair 2020-21</a:t>
            </a:r>
            <a:endParaRPr b="1" sz="1800">
              <a:solidFill>
                <a:srgbClr val="FFFFFF"/>
              </a:solidFill>
              <a:latin typeface="Playfair Display"/>
              <a:ea typeface="Playfair Display"/>
              <a:cs typeface="Playfair Display"/>
              <a:sym typeface="Playfair Display"/>
            </a:endParaRPr>
          </a:p>
          <a:p>
            <a:pPr indent="0" lvl="0" marL="0" rtl="0" algn="ctr">
              <a:lnSpc>
                <a:spcPct val="115000"/>
              </a:lnSpc>
              <a:spcBef>
                <a:spcPts val="0"/>
              </a:spcBef>
              <a:spcAft>
                <a:spcPts val="0"/>
              </a:spcAft>
              <a:buClr>
                <a:schemeClr val="dk1"/>
              </a:buClr>
              <a:buSzPts val="1100"/>
              <a:buFont typeface="Arial"/>
              <a:buNone/>
            </a:pPr>
            <a:r>
              <a:rPr b="1" lang="en" sz="1800">
                <a:solidFill>
                  <a:srgbClr val="FFFFFF"/>
                </a:solidFill>
                <a:latin typeface="Playfair Display"/>
                <a:ea typeface="Playfair Display"/>
                <a:cs typeface="Playfair Display"/>
                <a:sym typeface="Playfair Display"/>
              </a:rPr>
              <a:t>Linnaea Bird</a:t>
            </a:r>
            <a:endParaRPr b="1" sz="1800">
              <a:solidFill>
                <a:srgbClr val="FFFFFF"/>
              </a:solidFill>
              <a:latin typeface="Playfair Display"/>
              <a:ea typeface="Playfair Display"/>
              <a:cs typeface="Playfair Display"/>
              <a:sym typeface="Playfair Displ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3"/>
          <p:cNvSpPr txBox="1"/>
          <p:nvPr>
            <p:ph type="title"/>
          </p:nvPr>
        </p:nvSpPr>
        <p:spPr>
          <a:xfrm>
            <a:off x="667500" y="468425"/>
            <a:ext cx="7809000" cy="44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Introduction</a:t>
            </a:r>
            <a:endParaRPr/>
          </a:p>
        </p:txBody>
      </p:sp>
      <p:sp>
        <p:nvSpPr>
          <p:cNvPr id="176" name="Google Shape;176;p33"/>
          <p:cNvSpPr txBox="1"/>
          <p:nvPr>
            <p:ph idx="1" type="body"/>
          </p:nvPr>
        </p:nvSpPr>
        <p:spPr>
          <a:xfrm>
            <a:off x="667500" y="1055075"/>
            <a:ext cx="8092800" cy="35607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SzPts val="1200"/>
              <a:buFont typeface="Montserrat"/>
              <a:buChar char="➔"/>
            </a:pPr>
            <a:r>
              <a:rPr lang="en" sz="1400"/>
              <a:t>Microplastics are small pieces of plastic &lt;5mm and are becoming a global issue. They can come from clothing, packaging, cigarette filters, tires as well as any piece of larger plastic that breaks down. Microplastics are too small to be picked up in standard filtration systems. </a:t>
            </a:r>
            <a:r>
              <a:rPr lang="en" sz="1400" u="sng">
                <a:hlinkClick r:id="rId3"/>
              </a:rPr>
              <a:t>(Microplastics: What Do We Know about ...)</a:t>
            </a:r>
            <a:endParaRPr sz="1400"/>
          </a:p>
          <a:p>
            <a:pPr indent="0" lvl="0" marL="457200" rtl="0" algn="l">
              <a:lnSpc>
                <a:spcPct val="115000"/>
              </a:lnSpc>
              <a:spcBef>
                <a:spcPts val="0"/>
              </a:spcBef>
              <a:spcAft>
                <a:spcPts val="0"/>
              </a:spcAft>
              <a:buNone/>
            </a:pPr>
            <a:r>
              <a:t/>
            </a:r>
            <a:endParaRPr sz="1400"/>
          </a:p>
          <a:p>
            <a:pPr indent="-304800" lvl="0" marL="457200" rtl="0" algn="l">
              <a:lnSpc>
                <a:spcPct val="115000"/>
              </a:lnSpc>
              <a:spcBef>
                <a:spcPts val="0"/>
              </a:spcBef>
              <a:spcAft>
                <a:spcPts val="0"/>
              </a:spcAft>
              <a:buSzPts val="1200"/>
              <a:buFont typeface="Montserrat"/>
              <a:buChar char="➔"/>
            </a:pPr>
            <a:r>
              <a:rPr lang="en" sz="1400"/>
              <a:t>Soil ecosystems have recently been discovered to be a sink for microplastics due to sewage, wastewater, fertilizer and airbourne plastics. </a:t>
            </a:r>
            <a:r>
              <a:rPr lang="en" sz="1400" u="sng">
                <a:hlinkClick r:id="rId4"/>
              </a:rPr>
              <a:t>(Microplastics accumulate on pores in ...)</a:t>
            </a:r>
            <a:r>
              <a:rPr lang="en" sz="1400"/>
              <a:t> The application of sewage sludge, or biosolids, to farmland introduces 44,000–300,000 tons of microplastics to North American soil per year. </a:t>
            </a:r>
            <a:endParaRPr sz="1400"/>
          </a:p>
          <a:p>
            <a:pPr indent="0" lvl="0" marL="457200" rtl="0" algn="l">
              <a:lnSpc>
                <a:spcPct val="115000"/>
              </a:lnSpc>
              <a:spcBef>
                <a:spcPts val="0"/>
              </a:spcBef>
              <a:spcAft>
                <a:spcPts val="0"/>
              </a:spcAft>
              <a:buNone/>
            </a:pPr>
            <a:r>
              <a:t/>
            </a:r>
            <a:endParaRPr sz="1400"/>
          </a:p>
          <a:p>
            <a:pPr indent="-304800" lvl="0" marL="457200" rtl="0" algn="l">
              <a:lnSpc>
                <a:spcPct val="115000"/>
              </a:lnSpc>
              <a:spcBef>
                <a:spcPts val="0"/>
              </a:spcBef>
              <a:spcAft>
                <a:spcPts val="0"/>
              </a:spcAft>
              <a:buSzPts val="1200"/>
              <a:buFont typeface="Montserrat"/>
              <a:buChar char="➔"/>
            </a:pPr>
            <a:r>
              <a:rPr lang="en" sz="1400"/>
              <a:t>Microplastics in soil have also been found to affect the pH of soil, germination, soil biota and plant growth. With the introduction of plastics to soil, aggregates will not form properly affecting soil stability and water percolation. </a:t>
            </a:r>
            <a:r>
              <a:rPr lang="en" sz="1400" u="sng">
                <a:hlinkClick r:id="rId5"/>
              </a:rPr>
              <a:t>(Microplastics in the soil environment...)</a:t>
            </a:r>
            <a:endParaRPr sz="1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4"/>
          <p:cNvSpPr txBox="1"/>
          <p:nvPr>
            <p:ph idx="1" type="body"/>
          </p:nvPr>
        </p:nvSpPr>
        <p:spPr>
          <a:xfrm>
            <a:off x="471650" y="791400"/>
            <a:ext cx="4352400" cy="35607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SzPts val="1200"/>
              <a:buFont typeface="Montserrat"/>
              <a:buChar char="➔"/>
            </a:pPr>
            <a:r>
              <a:rPr lang="en" sz="1400"/>
              <a:t>A study by at Leiden </a:t>
            </a:r>
            <a:r>
              <a:rPr lang="en" sz="1400"/>
              <a:t>University in</a:t>
            </a:r>
            <a:r>
              <a:rPr lang="en" sz="1400"/>
              <a:t> 2019 found that introducing microplastics to cress seeds before germination significantly reduced both the germination success and the root growth </a:t>
            </a:r>
            <a:r>
              <a:rPr lang="en" sz="1400" u="sng">
                <a:hlinkClick r:id="rId3"/>
              </a:rPr>
              <a:t>(Microplastics accumulate on pores in ...)</a:t>
            </a:r>
            <a:r>
              <a:rPr lang="en" sz="1400"/>
              <a:t>. </a:t>
            </a:r>
            <a:endParaRPr sz="1400"/>
          </a:p>
          <a:p>
            <a:pPr indent="0" lvl="0" marL="457200" rtl="0" algn="l">
              <a:lnSpc>
                <a:spcPct val="115000"/>
              </a:lnSpc>
              <a:spcBef>
                <a:spcPts val="0"/>
              </a:spcBef>
              <a:spcAft>
                <a:spcPts val="0"/>
              </a:spcAft>
              <a:buNone/>
            </a:pPr>
            <a:r>
              <a:t/>
            </a:r>
            <a:endParaRPr sz="1400"/>
          </a:p>
          <a:p>
            <a:pPr indent="-304800" lvl="0" marL="457200" rtl="0" algn="l">
              <a:lnSpc>
                <a:spcPct val="115000"/>
              </a:lnSpc>
              <a:spcBef>
                <a:spcPts val="0"/>
              </a:spcBef>
              <a:spcAft>
                <a:spcPts val="0"/>
              </a:spcAft>
              <a:buSzPts val="1200"/>
              <a:buFont typeface="Montserrat"/>
              <a:buChar char="➔"/>
            </a:pPr>
            <a:r>
              <a:rPr lang="en" sz="1400"/>
              <a:t>When examined the microplastics were found to be blocking the pores of the cress seeds and accumulating on root hairs leading to low germination success and decreased plant growth. Without the added surface area</a:t>
            </a:r>
            <a:r>
              <a:rPr lang="en" sz="1400"/>
              <a:t> </a:t>
            </a:r>
            <a:r>
              <a:rPr lang="en" sz="1400"/>
              <a:t>that root hairs provide, the plant cannot absorb as much nutrients.</a:t>
            </a:r>
            <a:endParaRPr sz="1400"/>
          </a:p>
          <a:p>
            <a:pPr indent="0" lvl="0" marL="457200" rtl="0" algn="l">
              <a:lnSpc>
                <a:spcPct val="115000"/>
              </a:lnSpc>
              <a:spcBef>
                <a:spcPts val="0"/>
              </a:spcBef>
              <a:spcAft>
                <a:spcPts val="0"/>
              </a:spcAft>
              <a:buNone/>
            </a:pPr>
            <a:r>
              <a:t/>
            </a:r>
            <a:endParaRPr sz="1400"/>
          </a:p>
          <a:p>
            <a:pPr indent="0" lvl="0" marL="0" rtl="0" algn="l">
              <a:lnSpc>
                <a:spcPct val="115000"/>
              </a:lnSpc>
              <a:spcBef>
                <a:spcPts val="0"/>
              </a:spcBef>
              <a:spcAft>
                <a:spcPts val="0"/>
              </a:spcAft>
              <a:buNone/>
            </a:pPr>
            <a:r>
              <a:t/>
            </a:r>
            <a:endParaRPr sz="1400"/>
          </a:p>
        </p:txBody>
      </p:sp>
      <p:pic>
        <p:nvPicPr>
          <p:cNvPr id="182" name="Google Shape;182;p34"/>
          <p:cNvPicPr preferRelativeResize="0"/>
          <p:nvPr/>
        </p:nvPicPr>
        <p:blipFill>
          <a:blip r:embed="rId4">
            <a:alphaModFix/>
          </a:blip>
          <a:stretch>
            <a:fillRect/>
          </a:stretch>
        </p:blipFill>
        <p:spPr>
          <a:xfrm>
            <a:off x="5072874" y="1406600"/>
            <a:ext cx="3550925" cy="2330301"/>
          </a:xfrm>
          <a:prstGeom prst="rect">
            <a:avLst/>
          </a:prstGeom>
          <a:noFill/>
          <a:ln cap="flat" cmpd="sng" w="9525">
            <a:solidFill>
              <a:schemeClr val="accent1"/>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5"/>
          <p:cNvSpPr txBox="1"/>
          <p:nvPr>
            <p:ph idx="1" type="body"/>
          </p:nvPr>
        </p:nvSpPr>
        <p:spPr>
          <a:xfrm>
            <a:off x="667500" y="803975"/>
            <a:ext cx="8092800" cy="39600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SzPts val="1200"/>
              <a:buFont typeface="Montserrat"/>
              <a:buChar char="➔"/>
            </a:pPr>
            <a:r>
              <a:rPr lang="en" sz="1400"/>
              <a:t>In addition, microplastics in terrestrial environments affect the biotic health of bioreactors, such as earthworms. </a:t>
            </a:r>
            <a:endParaRPr sz="1400"/>
          </a:p>
          <a:p>
            <a:pPr indent="0" lvl="0" marL="457200" rtl="0" algn="l">
              <a:lnSpc>
                <a:spcPct val="115000"/>
              </a:lnSpc>
              <a:spcBef>
                <a:spcPts val="0"/>
              </a:spcBef>
              <a:spcAft>
                <a:spcPts val="0"/>
              </a:spcAft>
              <a:buNone/>
            </a:pPr>
            <a:r>
              <a:t/>
            </a:r>
            <a:endParaRPr sz="1400"/>
          </a:p>
          <a:p>
            <a:pPr indent="-304800" lvl="0" marL="457200" rtl="0" algn="l">
              <a:lnSpc>
                <a:spcPct val="115000"/>
              </a:lnSpc>
              <a:spcBef>
                <a:spcPts val="0"/>
              </a:spcBef>
              <a:spcAft>
                <a:spcPts val="0"/>
              </a:spcAft>
              <a:buSzPts val="1200"/>
              <a:buFont typeface="Montserrat"/>
              <a:buChar char="➔"/>
            </a:pPr>
            <a:r>
              <a:rPr lang="en" sz="1400"/>
              <a:t>In a 2019 a study at Anglia Ruskin University  introduced high density polyethylene to ryegrass living in a contained environment with earthworms. Compared to the control, not only was the plant less healthy but the worms were also smaller and reproduced less. </a:t>
            </a:r>
            <a:r>
              <a:rPr lang="en" sz="1400" u="sng">
                <a:hlinkClick r:id="rId3"/>
              </a:rPr>
              <a:t>(Effects of Microplastics in Soil Ecosystems...)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p36"/>
          <p:cNvPicPr preferRelativeResize="0"/>
          <p:nvPr/>
        </p:nvPicPr>
        <p:blipFill>
          <a:blip r:embed="rId3">
            <a:alphaModFix/>
          </a:blip>
          <a:stretch>
            <a:fillRect/>
          </a:stretch>
        </p:blipFill>
        <p:spPr>
          <a:xfrm>
            <a:off x="203925" y="935775"/>
            <a:ext cx="8839204" cy="2611191"/>
          </a:xfrm>
          <a:prstGeom prst="rect">
            <a:avLst/>
          </a:prstGeom>
          <a:noFill/>
          <a:ln>
            <a:noFill/>
          </a:ln>
        </p:spPr>
      </p:pic>
      <p:sp>
        <p:nvSpPr>
          <p:cNvPr id="193" name="Google Shape;193;p36"/>
          <p:cNvSpPr txBox="1"/>
          <p:nvPr>
            <p:ph type="title"/>
          </p:nvPr>
        </p:nvSpPr>
        <p:spPr>
          <a:xfrm>
            <a:off x="203925" y="3806355"/>
            <a:ext cx="7809000" cy="640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0" lang="en" sz="1800"/>
              <a:t>Results of the study by Leiden University</a:t>
            </a:r>
            <a:endParaRPr b="0"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7"/>
          <p:cNvSpPr txBox="1"/>
          <p:nvPr>
            <p:ph type="title"/>
          </p:nvPr>
        </p:nvSpPr>
        <p:spPr>
          <a:xfrm>
            <a:off x="667500" y="571500"/>
            <a:ext cx="7809000" cy="44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My approach</a:t>
            </a:r>
            <a:endParaRPr/>
          </a:p>
        </p:txBody>
      </p:sp>
      <p:sp>
        <p:nvSpPr>
          <p:cNvPr id="199" name="Google Shape;199;p37"/>
          <p:cNvSpPr txBox="1"/>
          <p:nvPr>
            <p:ph idx="1" type="body"/>
          </p:nvPr>
        </p:nvSpPr>
        <p:spPr>
          <a:xfrm>
            <a:off x="667500" y="1203425"/>
            <a:ext cx="8092800" cy="35607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chemeClr val="accent2"/>
              </a:buClr>
              <a:buSzPts val="1200"/>
              <a:buFont typeface="Montserrat"/>
              <a:buChar char="➔"/>
            </a:pPr>
            <a:r>
              <a:rPr lang="en" sz="1400">
                <a:solidFill>
                  <a:schemeClr val="accent2"/>
                </a:solidFill>
              </a:rPr>
              <a:t>While these studies show that plastic does affect seed germination in terrestrial </a:t>
            </a:r>
            <a:r>
              <a:rPr lang="en" sz="1400">
                <a:solidFill>
                  <a:schemeClr val="accent2"/>
                </a:solidFill>
              </a:rPr>
              <a:t>environments</a:t>
            </a:r>
            <a:r>
              <a:rPr lang="en" sz="1400">
                <a:solidFill>
                  <a:schemeClr val="accent2"/>
                </a:solidFill>
              </a:rPr>
              <a:t>, I was curious as to </a:t>
            </a:r>
            <a:r>
              <a:rPr lang="en" sz="1400">
                <a:solidFill>
                  <a:schemeClr val="accent2"/>
                </a:solidFill>
              </a:rPr>
              <a:t>whether</a:t>
            </a:r>
            <a:r>
              <a:rPr lang="en" sz="1400">
                <a:solidFill>
                  <a:schemeClr val="accent2"/>
                </a:solidFill>
              </a:rPr>
              <a:t> biodegradable </a:t>
            </a:r>
            <a:r>
              <a:rPr lang="en" sz="1400">
                <a:solidFill>
                  <a:schemeClr val="accent2"/>
                </a:solidFill>
              </a:rPr>
              <a:t>plastic</a:t>
            </a:r>
            <a:r>
              <a:rPr lang="en" sz="1400">
                <a:solidFill>
                  <a:schemeClr val="accent2"/>
                </a:solidFill>
              </a:rPr>
              <a:t> would have a </a:t>
            </a:r>
            <a:endParaRPr sz="1400">
              <a:solidFill>
                <a:schemeClr val="accent2"/>
              </a:solidFill>
            </a:endParaRPr>
          </a:p>
          <a:p>
            <a:pPr indent="0" lvl="0" marL="457200" rtl="0" algn="l">
              <a:lnSpc>
                <a:spcPct val="115000"/>
              </a:lnSpc>
              <a:spcBef>
                <a:spcPts val="0"/>
              </a:spcBef>
              <a:spcAft>
                <a:spcPts val="0"/>
              </a:spcAft>
              <a:buNone/>
            </a:pPr>
            <a:r>
              <a:rPr lang="en" sz="1400">
                <a:solidFill>
                  <a:schemeClr val="accent2"/>
                </a:solidFill>
              </a:rPr>
              <a:t>different effect than other plastics manufactured from oils. </a:t>
            </a:r>
            <a:endParaRPr sz="1400">
              <a:solidFill>
                <a:schemeClr val="accent2"/>
              </a:solidFill>
            </a:endParaRPr>
          </a:p>
          <a:p>
            <a:pPr indent="0" lvl="0" marL="914400" rtl="0" algn="l">
              <a:lnSpc>
                <a:spcPct val="115000"/>
              </a:lnSpc>
              <a:spcBef>
                <a:spcPts val="0"/>
              </a:spcBef>
              <a:spcAft>
                <a:spcPts val="0"/>
              </a:spcAft>
              <a:buNone/>
            </a:pPr>
            <a:r>
              <a:t/>
            </a:r>
            <a:endParaRPr sz="1400">
              <a:solidFill>
                <a:schemeClr val="accent2"/>
              </a:solidFill>
            </a:endParaRPr>
          </a:p>
          <a:p>
            <a:pPr indent="-317500" lvl="0" marL="457200" rtl="0" algn="l">
              <a:lnSpc>
                <a:spcPct val="115000"/>
              </a:lnSpc>
              <a:spcBef>
                <a:spcPts val="0"/>
              </a:spcBef>
              <a:spcAft>
                <a:spcPts val="0"/>
              </a:spcAft>
              <a:buClr>
                <a:schemeClr val="accent2"/>
              </a:buClr>
              <a:buSzPts val="1400"/>
              <a:buChar char="➔"/>
            </a:pPr>
            <a:r>
              <a:rPr lang="en" sz="1400">
                <a:solidFill>
                  <a:schemeClr val="accent2"/>
                </a:solidFill>
              </a:rPr>
              <a:t>To test this question, I used dog waste bags as an example of plastics that are </a:t>
            </a:r>
            <a:r>
              <a:rPr lang="en" sz="1400">
                <a:solidFill>
                  <a:schemeClr val="accent2"/>
                </a:solidFill>
              </a:rPr>
              <a:t>commonly</a:t>
            </a:r>
            <a:r>
              <a:rPr lang="en" sz="1400">
                <a:solidFill>
                  <a:schemeClr val="accent2"/>
                </a:solidFill>
              </a:rPr>
              <a:t> discarded into the environment. With both polyethylene and </a:t>
            </a:r>
            <a:r>
              <a:rPr lang="en" sz="1400">
                <a:solidFill>
                  <a:schemeClr val="accent2"/>
                </a:solidFill>
              </a:rPr>
              <a:t>starch</a:t>
            </a:r>
            <a:r>
              <a:rPr lang="en" sz="1400">
                <a:solidFill>
                  <a:schemeClr val="accent2"/>
                </a:solidFill>
              </a:rPr>
              <a:t> based plastics, I tested how they affected seeds drawing </a:t>
            </a:r>
            <a:r>
              <a:rPr lang="en" sz="1400">
                <a:solidFill>
                  <a:schemeClr val="accent2"/>
                </a:solidFill>
              </a:rPr>
              <a:t>inspiration</a:t>
            </a:r>
            <a:r>
              <a:rPr lang="en" sz="1400">
                <a:solidFill>
                  <a:schemeClr val="accent2"/>
                </a:solidFill>
              </a:rPr>
              <a:t> from other studies.</a:t>
            </a:r>
            <a:endParaRPr sz="1400">
              <a:solidFill>
                <a:schemeClr val="accent2"/>
              </a:solidFill>
            </a:endParaRPr>
          </a:p>
          <a:p>
            <a:pPr indent="0" lvl="0" marL="0" rtl="0" algn="l">
              <a:lnSpc>
                <a:spcPct val="115000"/>
              </a:lnSpc>
              <a:spcBef>
                <a:spcPts val="0"/>
              </a:spcBef>
              <a:spcAft>
                <a:spcPts val="0"/>
              </a:spcAft>
              <a:buNone/>
            </a:pPr>
            <a:r>
              <a:t/>
            </a:r>
            <a:endParaRPr sz="1400">
              <a:solidFill>
                <a:schemeClr val="accent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8"/>
          <p:cNvSpPr txBox="1"/>
          <p:nvPr>
            <p:ph type="title"/>
          </p:nvPr>
        </p:nvSpPr>
        <p:spPr>
          <a:xfrm>
            <a:off x="5226600" y="1815550"/>
            <a:ext cx="2988600" cy="52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Hypothesis;</a:t>
            </a:r>
            <a:endParaRPr/>
          </a:p>
        </p:txBody>
      </p:sp>
      <p:sp>
        <p:nvSpPr>
          <p:cNvPr id="205" name="Google Shape;205;p38"/>
          <p:cNvSpPr txBox="1"/>
          <p:nvPr>
            <p:ph idx="1" type="subTitle"/>
          </p:nvPr>
        </p:nvSpPr>
        <p:spPr>
          <a:xfrm>
            <a:off x="5226600" y="2305950"/>
            <a:ext cx="3174000" cy="1052400"/>
          </a:xfrm>
          <a:prstGeom prst="rect">
            <a:avLst/>
          </a:prstGeom>
        </p:spPr>
        <p:txBody>
          <a:bodyPr anchorCtr="0" anchor="t" bIns="91425" lIns="91425" spcFirstLastPara="1" rIns="91425" wrap="square" tIns="91425">
            <a:noAutofit/>
          </a:bodyPr>
          <a:lstStyle/>
          <a:p>
            <a:pPr indent="0" lvl="0" marL="0" rtl="0" algn="l">
              <a:lnSpc>
                <a:spcPct val="138000"/>
              </a:lnSpc>
              <a:spcBef>
                <a:spcPts val="0"/>
              </a:spcBef>
              <a:spcAft>
                <a:spcPts val="0"/>
              </a:spcAft>
              <a:buClr>
                <a:schemeClr val="dk1"/>
              </a:buClr>
              <a:buSzPts val="1100"/>
              <a:buFont typeface="Arial"/>
              <a:buNone/>
            </a:pPr>
            <a:r>
              <a:rPr lang="en" sz="1600">
                <a:solidFill>
                  <a:schemeClr val="dk1"/>
                </a:solidFill>
              </a:rPr>
              <a:t>Grass seeds exposed to starch based plastic will have more successful germination than those exposed to polyethylene. </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9"/>
          <p:cNvSpPr txBox="1"/>
          <p:nvPr>
            <p:ph type="title"/>
          </p:nvPr>
        </p:nvSpPr>
        <p:spPr>
          <a:xfrm>
            <a:off x="667500" y="868680"/>
            <a:ext cx="7809000" cy="6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Procedure;</a:t>
            </a:r>
            <a:endParaRPr/>
          </a:p>
        </p:txBody>
      </p:sp>
      <p:sp>
        <p:nvSpPr>
          <p:cNvPr id="211" name="Google Shape;211;p39"/>
          <p:cNvSpPr txBox="1"/>
          <p:nvPr>
            <p:ph idx="1" type="subTitle"/>
          </p:nvPr>
        </p:nvSpPr>
        <p:spPr>
          <a:xfrm>
            <a:off x="1244988" y="1668575"/>
            <a:ext cx="3008700" cy="442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Materials</a:t>
            </a:r>
            <a:endParaRPr/>
          </a:p>
        </p:txBody>
      </p:sp>
      <p:sp>
        <p:nvSpPr>
          <p:cNvPr id="212" name="Google Shape;212;p39"/>
          <p:cNvSpPr txBox="1"/>
          <p:nvPr>
            <p:ph idx="2" type="subTitle"/>
          </p:nvPr>
        </p:nvSpPr>
        <p:spPr>
          <a:xfrm>
            <a:off x="1245000" y="2211025"/>
            <a:ext cx="3008700" cy="1702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Char char="➔"/>
            </a:pPr>
            <a:r>
              <a:rPr lang="en" sz="1200">
                <a:solidFill>
                  <a:schemeClr val="dk1"/>
                </a:solidFill>
              </a:rPr>
              <a:t>Cardboard seed trays</a:t>
            </a:r>
            <a:endParaRPr sz="1200">
              <a:solidFill>
                <a:schemeClr val="dk1"/>
              </a:solidFill>
            </a:endParaRPr>
          </a:p>
          <a:p>
            <a:pPr indent="-317500" lvl="0" marL="457200" rtl="0" algn="l">
              <a:lnSpc>
                <a:spcPct val="115000"/>
              </a:lnSpc>
              <a:spcBef>
                <a:spcPts val="0"/>
              </a:spcBef>
              <a:spcAft>
                <a:spcPts val="0"/>
              </a:spcAft>
              <a:buSzPts val="1400"/>
              <a:buChar char="➔"/>
            </a:pPr>
            <a:r>
              <a:rPr lang="en" sz="1200">
                <a:solidFill>
                  <a:schemeClr val="dk1"/>
                </a:solidFill>
              </a:rPr>
              <a:t>Grass seeds</a:t>
            </a:r>
            <a:endParaRPr sz="1200">
              <a:solidFill>
                <a:schemeClr val="dk1"/>
              </a:solidFill>
            </a:endParaRPr>
          </a:p>
          <a:p>
            <a:pPr indent="-317500" lvl="0" marL="457200" rtl="0" algn="l">
              <a:lnSpc>
                <a:spcPct val="115000"/>
              </a:lnSpc>
              <a:spcBef>
                <a:spcPts val="0"/>
              </a:spcBef>
              <a:spcAft>
                <a:spcPts val="0"/>
              </a:spcAft>
              <a:buSzPts val="1400"/>
              <a:buChar char="➔"/>
            </a:pPr>
            <a:r>
              <a:rPr lang="en" sz="1200">
                <a:solidFill>
                  <a:schemeClr val="dk1"/>
                </a:solidFill>
              </a:rPr>
              <a:t>Starch based plastic (compostable plastics)</a:t>
            </a:r>
            <a:endParaRPr sz="1200">
              <a:solidFill>
                <a:schemeClr val="dk1"/>
              </a:solidFill>
            </a:endParaRPr>
          </a:p>
          <a:p>
            <a:pPr indent="-317500" lvl="0" marL="457200" rtl="0" algn="l">
              <a:lnSpc>
                <a:spcPct val="115000"/>
              </a:lnSpc>
              <a:spcBef>
                <a:spcPts val="0"/>
              </a:spcBef>
              <a:spcAft>
                <a:spcPts val="0"/>
              </a:spcAft>
              <a:buSzPts val="1400"/>
              <a:buChar char="➔"/>
            </a:pPr>
            <a:r>
              <a:rPr lang="en" sz="1200">
                <a:solidFill>
                  <a:schemeClr val="dk1"/>
                </a:solidFill>
              </a:rPr>
              <a:t>Polyethylene (ordinary plastic bags)</a:t>
            </a:r>
            <a:endParaRPr sz="1200">
              <a:solidFill>
                <a:schemeClr val="dk1"/>
              </a:solidFill>
            </a:endParaRPr>
          </a:p>
          <a:p>
            <a:pPr indent="-317500" lvl="0" marL="457200" rtl="0" algn="l">
              <a:lnSpc>
                <a:spcPct val="115000"/>
              </a:lnSpc>
              <a:spcBef>
                <a:spcPts val="0"/>
              </a:spcBef>
              <a:spcAft>
                <a:spcPts val="0"/>
              </a:spcAft>
              <a:buSzPts val="1400"/>
              <a:buChar char="➔"/>
            </a:pPr>
            <a:r>
              <a:rPr lang="en" sz="1200">
                <a:solidFill>
                  <a:schemeClr val="dk1"/>
                </a:solidFill>
              </a:rPr>
              <a:t>Glass jars x 12</a:t>
            </a:r>
            <a:endParaRPr sz="1200">
              <a:solidFill>
                <a:schemeClr val="dk1"/>
              </a:solidFill>
            </a:endParaRPr>
          </a:p>
          <a:p>
            <a:pPr indent="-317500" lvl="0" marL="457200" rtl="0" algn="l">
              <a:lnSpc>
                <a:spcPct val="115000"/>
              </a:lnSpc>
              <a:spcBef>
                <a:spcPts val="0"/>
              </a:spcBef>
              <a:spcAft>
                <a:spcPts val="0"/>
              </a:spcAft>
              <a:buSzPts val="1400"/>
              <a:buChar char="➔"/>
            </a:pPr>
            <a:r>
              <a:rPr lang="en" sz="1200">
                <a:solidFill>
                  <a:schemeClr val="dk1"/>
                </a:solidFill>
              </a:rPr>
              <a:t>Tweezers</a:t>
            </a:r>
            <a:endParaRPr/>
          </a:p>
        </p:txBody>
      </p:sp>
      <p:sp>
        <p:nvSpPr>
          <p:cNvPr id="213" name="Google Shape;213;p39"/>
          <p:cNvSpPr txBox="1"/>
          <p:nvPr>
            <p:ph idx="3" type="subTitle"/>
          </p:nvPr>
        </p:nvSpPr>
        <p:spPr>
          <a:xfrm>
            <a:off x="4893617" y="1668575"/>
            <a:ext cx="3005400" cy="442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Variables </a:t>
            </a:r>
            <a:endParaRPr/>
          </a:p>
        </p:txBody>
      </p:sp>
      <p:sp>
        <p:nvSpPr>
          <p:cNvPr id="214" name="Google Shape;214;p39"/>
          <p:cNvSpPr txBox="1"/>
          <p:nvPr>
            <p:ph idx="4" type="subTitle"/>
          </p:nvPr>
        </p:nvSpPr>
        <p:spPr>
          <a:xfrm>
            <a:off x="4891986" y="2211025"/>
            <a:ext cx="3008700" cy="12390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b="1" lang="en" sz="1200"/>
              <a:t>Controlled</a:t>
            </a:r>
            <a:r>
              <a:rPr lang="en" sz="1200"/>
              <a:t>; </a:t>
            </a:r>
            <a:r>
              <a:rPr lang="en" sz="1200">
                <a:solidFill>
                  <a:schemeClr val="dk1"/>
                </a:solidFill>
              </a:rPr>
              <a:t>Temperature, nutrient input</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Arial"/>
              <a:buChar char="➔"/>
            </a:pPr>
            <a:r>
              <a:rPr b="1" lang="en" sz="1200">
                <a:solidFill>
                  <a:schemeClr val="dk1"/>
                </a:solidFill>
              </a:rPr>
              <a:t>Dependent: </a:t>
            </a:r>
            <a:r>
              <a:rPr lang="en" sz="1200">
                <a:solidFill>
                  <a:schemeClr val="dk1"/>
                </a:solidFill>
              </a:rPr>
              <a:t>Germination success</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Arial"/>
              <a:buChar char="➔"/>
            </a:pPr>
            <a:r>
              <a:rPr b="1" lang="en" sz="1200">
                <a:solidFill>
                  <a:schemeClr val="dk1"/>
                </a:solidFill>
              </a:rPr>
              <a:t>Dependent: </a:t>
            </a:r>
            <a:r>
              <a:rPr lang="en" sz="1200">
                <a:solidFill>
                  <a:schemeClr val="dk1"/>
                </a:solidFill>
              </a:rPr>
              <a:t>Germination success</a:t>
            </a:r>
            <a:endParaRPr sz="12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0"/>
          <p:cNvSpPr txBox="1"/>
          <p:nvPr>
            <p:ph type="title"/>
          </p:nvPr>
        </p:nvSpPr>
        <p:spPr>
          <a:xfrm>
            <a:off x="667500" y="571500"/>
            <a:ext cx="7809000" cy="44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Procedure;</a:t>
            </a:r>
            <a:endParaRPr/>
          </a:p>
        </p:txBody>
      </p:sp>
      <p:sp>
        <p:nvSpPr>
          <p:cNvPr id="220" name="Google Shape;220;p40"/>
          <p:cNvSpPr txBox="1"/>
          <p:nvPr>
            <p:ph idx="1" type="body"/>
          </p:nvPr>
        </p:nvSpPr>
        <p:spPr>
          <a:xfrm>
            <a:off x="667500" y="1203425"/>
            <a:ext cx="7809000" cy="3560700"/>
          </a:xfrm>
          <a:prstGeom prst="rect">
            <a:avLst/>
          </a:prstGeom>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SzPts val="1300"/>
              <a:buFont typeface="Montserrat"/>
              <a:buChar char="➔"/>
            </a:pPr>
            <a:r>
              <a:rPr lang="en" sz="1300"/>
              <a:t>Prepare plastics (polyethylene and vegetable starch) by cutting into pieces &lt;5mm to meet the definition of a microplastic.</a:t>
            </a:r>
            <a:endParaRPr sz="1300"/>
          </a:p>
          <a:p>
            <a:pPr indent="0" lvl="0" marL="457200" rtl="0" algn="l">
              <a:lnSpc>
                <a:spcPct val="115000"/>
              </a:lnSpc>
              <a:spcBef>
                <a:spcPts val="0"/>
              </a:spcBef>
              <a:spcAft>
                <a:spcPts val="0"/>
              </a:spcAft>
              <a:buNone/>
            </a:pPr>
            <a:r>
              <a:t/>
            </a:r>
            <a:endParaRPr sz="1300"/>
          </a:p>
          <a:p>
            <a:pPr indent="-311150" lvl="0" marL="457200" rtl="0" algn="l">
              <a:lnSpc>
                <a:spcPct val="115000"/>
              </a:lnSpc>
              <a:spcBef>
                <a:spcPts val="0"/>
              </a:spcBef>
              <a:spcAft>
                <a:spcPts val="0"/>
              </a:spcAft>
              <a:buSzPts val="1300"/>
              <a:buFont typeface="Montserrat"/>
              <a:buChar char="➔"/>
            </a:pPr>
            <a:r>
              <a:rPr lang="en" sz="1300"/>
              <a:t>Soak the microplastics in a water solution for 24 hours, with one bag to 500ml of cold water. Replicate each solution 4 times in mason jars to prevent experimental error. Mix thoroughly every 8 hours.</a:t>
            </a:r>
            <a:endParaRPr sz="1300"/>
          </a:p>
          <a:p>
            <a:pPr indent="0" lvl="0" marL="457200" rtl="0" algn="l">
              <a:lnSpc>
                <a:spcPct val="115000"/>
              </a:lnSpc>
              <a:spcBef>
                <a:spcPts val="0"/>
              </a:spcBef>
              <a:spcAft>
                <a:spcPts val="0"/>
              </a:spcAft>
              <a:buNone/>
            </a:pPr>
            <a:r>
              <a:t/>
            </a:r>
            <a:endParaRPr sz="1300"/>
          </a:p>
          <a:p>
            <a:pPr indent="-311150" lvl="0" marL="457200" rtl="0" algn="l">
              <a:lnSpc>
                <a:spcPct val="115000"/>
              </a:lnSpc>
              <a:spcBef>
                <a:spcPts val="0"/>
              </a:spcBef>
              <a:spcAft>
                <a:spcPts val="0"/>
              </a:spcAft>
              <a:buSzPts val="1300"/>
              <a:buFont typeface="Montserrat"/>
              <a:buChar char="➔"/>
            </a:pPr>
            <a:r>
              <a:rPr lang="en" sz="1300"/>
              <a:t>After 24 hours, sieve the water of larger microplastics using a large mesh. Rince the sieve between jars to prevent contamination.</a:t>
            </a:r>
            <a:endParaRPr sz="1300"/>
          </a:p>
          <a:p>
            <a:pPr indent="0" lvl="0" marL="457200" rtl="0" algn="l">
              <a:lnSpc>
                <a:spcPct val="115000"/>
              </a:lnSpc>
              <a:spcBef>
                <a:spcPts val="0"/>
              </a:spcBef>
              <a:spcAft>
                <a:spcPts val="0"/>
              </a:spcAft>
              <a:buNone/>
            </a:pPr>
            <a:r>
              <a:t/>
            </a:r>
            <a:endParaRPr sz="13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41"/>
          <p:cNvSpPr txBox="1"/>
          <p:nvPr>
            <p:ph type="title"/>
          </p:nvPr>
        </p:nvSpPr>
        <p:spPr>
          <a:xfrm>
            <a:off x="667500" y="571500"/>
            <a:ext cx="7809000" cy="44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a:t>
            </a:r>
            <a:endParaRPr/>
          </a:p>
        </p:txBody>
      </p:sp>
      <p:sp>
        <p:nvSpPr>
          <p:cNvPr id="226" name="Google Shape;226;p41"/>
          <p:cNvSpPr txBox="1"/>
          <p:nvPr>
            <p:ph idx="1" type="body"/>
          </p:nvPr>
        </p:nvSpPr>
        <p:spPr>
          <a:xfrm>
            <a:off x="667500" y="1203425"/>
            <a:ext cx="7712700" cy="3560700"/>
          </a:xfrm>
          <a:prstGeom prst="rect">
            <a:avLst/>
          </a:prstGeom>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SzPts val="1300"/>
              <a:buFont typeface="Montserrat"/>
              <a:buChar char="➔"/>
            </a:pPr>
            <a:r>
              <a:rPr lang="en" sz="1300"/>
              <a:t>Distribute 10 grass seeds into their own section of an egg carton with 32 replicates per plastic type. Since grass seed does not have a 100% germination rate, this helps avoid results based on the seed rather than the plastic.</a:t>
            </a:r>
            <a:endParaRPr sz="1300"/>
          </a:p>
          <a:p>
            <a:pPr indent="0" lvl="0" marL="457200" rtl="0" algn="l">
              <a:lnSpc>
                <a:spcPct val="115000"/>
              </a:lnSpc>
              <a:spcBef>
                <a:spcPts val="0"/>
              </a:spcBef>
              <a:spcAft>
                <a:spcPts val="0"/>
              </a:spcAft>
              <a:buNone/>
            </a:pPr>
            <a:r>
              <a:t/>
            </a:r>
            <a:endParaRPr sz="1300"/>
          </a:p>
          <a:p>
            <a:pPr indent="-311150" lvl="0" marL="457200" rtl="0" algn="l">
              <a:lnSpc>
                <a:spcPct val="115000"/>
              </a:lnSpc>
              <a:spcBef>
                <a:spcPts val="0"/>
              </a:spcBef>
              <a:spcAft>
                <a:spcPts val="0"/>
              </a:spcAft>
              <a:buSzPts val="1300"/>
              <a:buFont typeface="Montserrat"/>
              <a:buChar char="➔"/>
            </a:pPr>
            <a:r>
              <a:rPr lang="en" sz="1300"/>
              <a:t>Using a pipette, water each seed with 2 ml of plastic solution when all of the cartons are dry and require it, approx. every 12 until germination. Record which jar is watering which seeds. Rinse the pipette between each jar to prevent contamination.</a:t>
            </a:r>
            <a:endParaRPr sz="1300"/>
          </a:p>
          <a:p>
            <a:pPr indent="0" lvl="0" marL="457200" rtl="0" algn="l">
              <a:lnSpc>
                <a:spcPct val="115000"/>
              </a:lnSpc>
              <a:spcBef>
                <a:spcPts val="0"/>
              </a:spcBef>
              <a:spcAft>
                <a:spcPts val="0"/>
              </a:spcAft>
              <a:buNone/>
            </a:pPr>
            <a:r>
              <a:t/>
            </a:r>
            <a:endParaRPr sz="1300"/>
          </a:p>
          <a:p>
            <a:pPr indent="-311150" lvl="0" marL="457200" rtl="0" algn="l">
              <a:lnSpc>
                <a:spcPct val="115000"/>
              </a:lnSpc>
              <a:spcBef>
                <a:spcPts val="0"/>
              </a:spcBef>
              <a:spcAft>
                <a:spcPts val="0"/>
              </a:spcAft>
              <a:buSzPts val="1300"/>
              <a:buFont typeface="Montserrat"/>
              <a:buChar char="➔"/>
            </a:pPr>
            <a:r>
              <a:rPr lang="en" sz="1300"/>
              <a:t>After 5 days, (the maximum average time for grass seed germination) record actual and percent germination.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pic>
        <p:nvPicPr>
          <p:cNvPr id="231" name="Google Shape;231;p42"/>
          <p:cNvPicPr preferRelativeResize="0"/>
          <p:nvPr/>
        </p:nvPicPr>
        <p:blipFill>
          <a:blip r:embed="rId3">
            <a:alphaModFix/>
          </a:blip>
          <a:stretch>
            <a:fillRect/>
          </a:stretch>
        </p:blipFill>
        <p:spPr>
          <a:xfrm>
            <a:off x="374275" y="1210025"/>
            <a:ext cx="3629974" cy="2723450"/>
          </a:xfrm>
          <a:prstGeom prst="rect">
            <a:avLst/>
          </a:prstGeom>
          <a:noFill/>
          <a:ln>
            <a:noFill/>
          </a:ln>
        </p:spPr>
      </p:pic>
      <p:pic>
        <p:nvPicPr>
          <p:cNvPr id="232" name="Google Shape;232;p42"/>
          <p:cNvPicPr preferRelativeResize="0"/>
          <p:nvPr/>
        </p:nvPicPr>
        <p:blipFill>
          <a:blip r:embed="rId4">
            <a:alphaModFix/>
          </a:blip>
          <a:stretch>
            <a:fillRect/>
          </a:stretch>
        </p:blipFill>
        <p:spPr>
          <a:xfrm>
            <a:off x="4270025" y="1210025"/>
            <a:ext cx="2043546" cy="2723450"/>
          </a:xfrm>
          <a:prstGeom prst="rect">
            <a:avLst/>
          </a:prstGeom>
          <a:noFill/>
          <a:ln>
            <a:noFill/>
          </a:ln>
        </p:spPr>
      </p:pic>
      <p:pic>
        <p:nvPicPr>
          <p:cNvPr id="233" name="Google Shape;233;p42"/>
          <p:cNvPicPr preferRelativeResize="0"/>
          <p:nvPr/>
        </p:nvPicPr>
        <p:blipFill>
          <a:blip r:embed="rId5">
            <a:alphaModFix/>
          </a:blip>
          <a:stretch>
            <a:fillRect/>
          </a:stretch>
        </p:blipFill>
        <p:spPr>
          <a:xfrm>
            <a:off x="6579349" y="1210016"/>
            <a:ext cx="2043550" cy="272345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43"/>
          <p:cNvPicPr preferRelativeResize="0"/>
          <p:nvPr/>
        </p:nvPicPr>
        <p:blipFill>
          <a:blip r:embed="rId3">
            <a:alphaModFix/>
          </a:blip>
          <a:stretch>
            <a:fillRect/>
          </a:stretch>
        </p:blipFill>
        <p:spPr>
          <a:xfrm>
            <a:off x="5566525" y="735502"/>
            <a:ext cx="2237474" cy="1678698"/>
          </a:xfrm>
          <a:prstGeom prst="rect">
            <a:avLst/>
          </a:prstGeom>
          <a:noFill/>
          <a:ln>
            <a:noFill/>
          </a:ln>
        </p:spPr>
      </p:pic>
      <p:pic>
        <p:nvPicPr>
          <p:cNvPr id="239" name="Google Shape;239;p43"/>
          <p:cNvPicPr preferRelativeResize="0"/>
          <p:nvPr/>
        </p:nvPicPr>
        <p:blipFill>
          <a:blip r:embed="rId4">
            <a:alphaModFix/>
          </a:blip>
          <a:stretch>
            <a:fillRect/>
          </a:stretch>
        </p:blipFill>
        <p:spPr>
          <a:xfrm>
            <a:off x="1183925" y="987325"/>
            <a:ext cx="3753599" cy="2816199"/>
          </a:xfrm>
          <a:prstGeom prst="rect">
            <a:avLst/>
          </a:prstGeom>
          <a:noFill/>
          <a:ln>
            <a:noFill/>
          </a:ln>
        </p:spPr>
      </p:pic>
      <p:pic>
        <p:nvPicPr>
          <p:cNvPr id="240" name="Google Shape;240;p43"/>
          <p:cNvPicPr preferRelativeResize="0"/>
          <p:nvPr/>
        </p:nvPicPr>
        <p:blipFill>
          <a:blip r:embed="rId5">
            <a:alphaModFix/>
          </a:blip>
          <a:stretch>
            <a:fillRect/>
          </a:stretch>
        </p:blipFill>
        <p:spPr>
          <a:xfrm>
            <a:off x="5566525" y="2540124"/>
            <a:ext cx="2237477" cy="16786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4"/>
          <p:cNvSpPr txBox="1"/>
          <p:nvPr>
            <p:ph type="title"/>
          </p:nvPr>
        </p:nvSpPr>
        <p:spPr>
          <a:xfrm>
            <a:off x="667500" y="571500"/>
            <a:ext cx="7809000" cy="44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Results</a:t>
            </a:r>
            <a:endParaRPr/>
          </a:p>
        </p:txBody>
      </p:sp>
      <p:sp>
        <p:nvSpPr>
          <p:cNvPr id="246" name="Google Shape;246;p44"/>
          <p:cNvSpPr txBox="1"/>
          <p:nvPr>
            <p:ph idx="1" type="body"/>
          </p:nvPr>
        </p:nvSpPr>
        <p:spPr>
          <a:xfrm>
            <a:off x="667500" y="1203425"/>
            <a:ext cx="8092800" cy="35607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SzPts val="1200"/>
              <a:buFont typeface="Montserrat"/>
              <a:buChar char="➔"/>
            </a:pPr>
            <a:r>
              <a:rPr lang="en" sz="1400"/>
              <a:t>After using the plastic and water solution on the immature grass seeds for five days, there was a trend favouring the control. </a:t>
            </a:r>
            <a:endParaRPr sz="1400"/>
          </a:p>
          <a:p>
            <a:pPr indent="0" lvl="0" marL="457200" rtl="0" algn="l">
              <a:lnSpc>
                <a:spcPct val="115000"/>
              </a:lnSpc>
              <a:spcBef>
                <a:spcPts val="0"/>
              </a:spcBef>
              <a:spcAft>
                <a:spcPts val="0"/>
              </a:spcAft>
              <a:buNone/>
            </a:pPr>
            <a:r>
              <a:t/>
            </a:r>
            <a:endParaRPr sz="1400"/>
          </a:p>
          <a:p>
            <a:pPr indent="-304800" lvl="0" marL="457200" rtl="0" algn="l">
              <a:lnSpc>
                <a:spcPct val="115000"/>
              </a:lnSpc>
              <a:spcBef>
                <a:spcPts val="0"/>
              </a:spcBef>
              <a:spcAft>
                <a:spcPts val="0"/>
              </a:spcAft>
              <a:buSzPts val="1200"/>
              <a:buFont typeface="Montserrat"/>
              <a:buChar char="➔"/>
            </a:pPr>
            <a:r>
              <a:rPr lang="en" sz="1400"/>
              <a:t>The polyethylene samples yielded the least rates of germination, and most germination occurred later in the process than the others. The bioplastic samples had a greater rate of germination success than the polyethylene, but still not as much as the control which contained no added microplastics.</a:t>
            </a:r>
            <a:endParaRPr sz="1400"/>
          </a:p>
          <a:p>
            <a:pPr indent="0" lvl="0" marL="457200" rtl="0" algn="l">
              <a:lnSpc>
                <a:spcPct val="115000"/>
              </a:lnSpc>
              <a:spcBef>
                <a:spcPts val="0"/>
              </a:spcBef>
              <a:spcAft>
                <a:spcPts val="0"/>
              </a:spcAft>
              <a:buNone/>
            </a:pPr>
            <a:r>
              <a:t/>
            </a:r>
            <a:endParaRPr sz="1400"/>
          </a:p>
          <a:p>
            <a:pPr indent="-304800" lvl="0" marL="457200" rtl="0" algn="l">
              <a:lnSpc>
                <a:spcPct val="115000"/>
              </a:lnSpc>
              <a:spcBef>
                <a:spcPts val="0"/>
              </a:spcBef>
              <a:spcAft>
                <a:spcPts val="0"/>
              </a:spcAft>
              <a:buSzPts val="1200"/>
              <a:buFont typeface="Montserrat"/>
              <a:buChar char="➔"/>
            </a:pPr>
            <a:r>
              <a:rPr lang="en" sz="1400"/>
              <a:t> However, the seeds being watered by the bioplastic samples germinated from the third to fifth day in comparison to the delayed germination of the polyethylene, which did not begin to germinate until the fourth and fifth days. The germination rate for low quality grass seed like I used is 60-70%. The germination for the polyethylene was 53%. For the bioplastic it was 61%, and for the control it was 63%.</a:t>
            </a:r>
            <a:endParaRPr sz="1400"/>
          </a:p>
          <a:p>
            <a:pPr indent="0" lvl="0" marL="457200" rtl="0" algn="l">
              <a:lnSpc>
                <a:spcPct val="115000"/>
              </a:lnSpc>
              <a:spcBef>
                <a:spcPts val="0"/>
              </a:spcBef>
              <a:spcAft>
                <a:spcPts val="0"/>
              </a:spcAft>
              <a:buNone/>
            </a:pPr>
            <a:r>
              <a:t/>
            </a:r>
            <a:endParaRPr sz="1400"/>
          </a:p>
          <a:p>
            <a:pPr indent="0" lvl="0" marL="457200" rtl="0" algn="l">
              <a:lnSpc>
                <a:spcPct val="115000"/>
              </a:lnSpc>
              <a:spcBef>
                <a:spcPts val="0"/>
              </a:spcBef>
              <a:spcAft>
                <a:spcPts val="0"/>
              </a:spcAft>
              <a:buNone/>
            </a:pPr>
            <a:r>
              <a:t/>
            </a:r>
            <a:endParaRPr sz="14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5"/>
          <p:cNvSpPr txBox="1"/>
          <p:nvPr>
            <p:ph type="title"/>
          </p:nvPr>
        </p:nvSpPr>
        <p:spPr>
          <a:xfrm>
            <a:off x="319275" y="148350"/>
            <a:ext cx="5142000" cy="87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t>Table </a:t>
            </a:r>
            <a:r>
              <a:rPr lang="en" sz="2000"/>
              <a:t>1 - </a:t>
            </a:r>
            <a:r>
              <a:rPr lang="en" sz="1400"/>
              <a:t>Overall percent germination</a:t>
            </a:r>
            <a:endParaRPr sz="2200"/>
          </a:p>
        </p:txBody>
      </p:sp>
      <p:graphicFrame>
        <p:nvGraphicFramePr>
          <p:cNvPr id="252" name="Google Shape;252;p45"/>
          <p:cNvGraphicFramePr/>
          <p:nvPr/>
        </p:nvGraphicFramePr>
        <p:xfrm>
          <a:off x="395475" y="1121775"/>
          <a:ext cx="3000000" cy="3000000"/>
        </p:xfrm>
        <a:graphic>
          <a:graphicData uri="http://schemas.openxmlformats.org/drawingml/2006/table">
            <a:tbl>
              <a:tblPr>
                <a:noFill/>
                <a:tableStyleId>{AC098A06-4B20-425A-A10E-469EF1C0E00D}</a:tableStyleId>
              </a:tblPr>
              <a:tblGrid>
                <a:gridCol w="990600"/>
                <a:gridCol w="980100"/>
                <a:gridCol w="670900"/>
                <a:gridCol w="825500"/>
                <a:gridCol w="650250"/>
                <a:gridCol w="1000750"/>
                <a:gridCol w="650275"/>
              </a:tblGrid>
              <a:tr h="358650">
                <a:tc>
                  <a:txBody>
                    <a:bodyPr/>
                    <a:lstStyle/>
                    <a:p>
                      <a:pPr indent="0" lvl="0" marL="0" rtl="0" algn="ctr">
                        <a:lnSpc>
                          <a:spcPct val="115000"/>
                        </a:lnSpc>
                        <a:spcBef>
                          <a:spcPts val="0"/>
                        </a:spcBef>
                        <a:spcAft>
                          <a:spcPts val="0"/>
                        </a:spcAft>
                        <a:buNone/>
                      </a:pPr>
                      <a:r>
                        <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Polyethylene</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P%</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Bioplastic</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B%</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Control</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C%</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r>
              <a:tr h="635325">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Germination tray 1</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44/80</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55%</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51/80</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64%</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50/80</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63%</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r>
              <a:tr h="635325">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Germination tray 2</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43/80</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54%</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50/80</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63%</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53/80</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66%</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r>
              <a:tr h="635325">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Germination tray 3</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38/80</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48%</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44/80</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55%</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48/50</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60%</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r>
              <a:tr h="635325">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Germination tray 4</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44/80</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55%</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49/80</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61%</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50/80</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Montserrat"/>
                          <a:ea typeface="Montserrat"/>
                          <a:cs typeface="Montserrat"/>
                          <a:sym typeface="Montserrat"/>
                        </a:rPr>
                        <a:t>63%</a:t>
                      </a:r>
                      <a:endParaRPr sz="1100">
                        <a:latin typeface="Montserrat"/>
                        <a:ea typeface="Montserrat"/>
                        <a:cs typeface="Montserrat"/>
                        <a:sym typeface="Montserrat"/>
                      </a:endParaRPr>
                    </a:p>
                  </a:txBody>
                  <a:tcPr marT="25400" marB="25400" marR="25400" marL="25400" anchor="b">
                    <a:lnL cap="flat" cmpd="sng" w="28575">
                      <a:solidFill>
                        <a:schemeClr val="accent4"/>
                      </a:solidFill>
                      <a:prstDash val="solid"/>
                      <a:round/>
                      <a:headEnd len="sm" w="sm" type="none"/>
                      <a:tailEnd len="sm" w="sm" type="none"/>
                    </a:lnL>
                    <a:lnR cap="flat" cmpd="sng" w="28575">
                      <a:solidFill>
                        <a:schemeClr val="accent4"/>
                      </a:solidFill>
                      <a:prstDash val="solid"/>
                      <a:round/>
                      <a:headEnd len="sm" w="sm" type="none"/>
                      <a:tailEnd len="sm" w="sm" type="none"/>
                    </a:lnR>
                    <a:lnT cap="flat" cmpd="sng" w="28575">
                      <a:solidFill>
                        <a:schemeClr val="accent4"/>
                      </a:solidFill>
                      <a:prstDash val="solid"/>
                      <a:round/>
                      <a:headEnd len="sm" w="sm" type="none"/>
                      <a:tailEnd len="sm" w="sm" type="none"/>
                    </a:lnT>
                    <a:lnB cap="flat" cmpd="sng" w="28575">
                      <a:solidFill>
                        <a:schemeClr val="accent4"/>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p46"/>
          <p:cNvPicPr preferRelativeResize="0"/>
          <p:nvPr/>
        </p:nvPicPr>
        <p:blipFill>
          <a:blip r:embed="rId3">
            <a:alphaModFix/>
          </a:blip>
          <a:stretch>
            <a:fillRect/>
          </a:stretch>
        </p:blipFill>
        <p:spPr>
          <a:xfrm>
            <a:off x="1736513" y="484450"/>
            <a:ext cx="5670975" cy="4490400"/>
          </a:xfrm>
          <a:prstGeom prst="rect">
            <a:avLst/>
          </a:prstGeom>
          <a:noFill/>
          <a:ln>
            <a:noFill/>
          </a:ln>
        </p:spPr>
      </p:pic>
      <p:sp>
        <p:nvSpPr>
          <p:cNvPr id="258" name="Google Shape;258;p46"/>
          <p:cNvSpPr txBox="1"/>
          <p:nvPr/>
        </p:nvSpPr>
        <p:spPr>
          <a:xfrm>
            <a:off x="2047175" y="72150"/>
            <a:ext cx="3185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Playfair Display"/>
                <a:ea typeface="Playfair Display"/>
                <a:cs typeface="Playfair Display"/>
                <a:sym typeface="Playfair Display"/>
              </a:rPr>
              <a:t>Figure 1</a:t>
            </a:r>
            <a:endParaRPr sz="2000">
              <a:latin typeface="Playfair Display"/>
              <a:ea typeface="Playfair Display"/>
              <a:cs typeface="Playfair Display"/>
              <a:sym typeface="Playfair Displa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47"/>
          <p:cNvPicPr preferRelativeResize="0"/>
          <p:nvPr/>
        </p:nvPicPr>
        <p:blipFill>
          <a:blip r:embed="rId3">
            <a:alphaModFix/>
          </a:blip>
          <a:stretch>
            <a:fillRect/>
          </a:stretch>
        </p:blipFill>
        <p:spPr>
          <a:xfrm>
            <a:off x="875088" y="152400"/>
            <a:ext cx="7393831" cy="48387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8"/>
          <p:cNvSpPr txBox="1"/>
          <p:nvPr>
            <p:ph idx="1" type="body"/>
          </p:nvPr>
        </p:nvSpPr>
        <p:spPr>
          <a:xfrm>
            <a:off x="657175" y="529800"/>
            <a:ext cx="8092800" cy="4083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400"/>
          </a:p>
          <a:p>
            <a:pPr indent="-304800" lvl="0" marL="457200" rtl="0" algn="l">
              <a:lnSpc>
                <a:spcPct val="115000"/>
              </a:lnSpc>
              <a:spcBef>
                <a:spcPts val="0"/>
              </a:spcBef>
              <a:spcAft>
                <a:spcPts val="0"/>
              </a:spcAft>
              <a:buSzPts val="1200"/>
              <a:buFont typeface="Montserrat"/>
              <a:buChar char="➔"/>
            </a:pPr>
            <a:r>
              <a:rPr lang="en" sz="1400"/>
              <a:t>The previous box plot graph shows the data for the experiment taking into account all of the 32 replicates per three plastic varieties.</a:t>
            </a:r>
            <a:endParaRPr sz="1400"/>
          </a:p>
          <a:p>
            <a:pPr indent="0" lvl="0" marL="457200" rtl="0" algn="l">
              <a:lnSpc>
                <a:spcPct val="115000"/>
              </a:lnSpc>
              <a:spcBef>
                <a:spcPts val="0"/>
              </a:spcBef>
              <a:spcAft>
                <a:spcPts val="0"/>
              </a:spcAft>
              <a:buNone/>
            </a:pPr>
            <a:r>
              <a:t/>
            </a:r>
            <a:endParaRPr sz="1400"/>
          </a:p>
          <a:p>
            <a:pPr indent="-304800" lvl="0" marL="457200" rtl="0" algn="l">
              <a:lnSpc>
                <a:spcPct val="115000"/>
              </a:lnSpc>
              <a:spcBef>
                <a:spcPts val="0"/>
              </a:spcBef>
              <a:spcAft>
                <a:spcPts val="0"/>
              </a:spcAft>
              <a:buSzPts val="1200"/>
              <a:buFont typeface="Montserrat"/>
              <a:buChar char="➔"/>
            </a:pPr>
            <a:r>
              <a:rPr lang="en" sz="1400"/>
              <a:t>You can see that the control (CP) germination was very similar to the expected rates, with the average being 6. The bioplastic (BP) was close behind and had a few outlying data points, shown by the blue dots on the bioplastic treatment line. </a:t>
            </a:r>
            <a:endParaRPr sz="1400"/>
          </a:p>
          <a:p>
            <a:pPr indent="0" lvl="0" marL="457200" rtl="0" algn="l">
              <a:lnSpc>
                <a:spcPct val="115000"/>
              </a:lnSpc>
              <a:spcBef>
                <a:spcPts val="0"/>
              </a:spcBef>
              <a:spcAft>
                <a:spcPts val="0"/>
              </a:spcAft>
              <a:buNone/>
            </a:pPr>
            <a:r>
              <a:t/>
            </a:r>
            <a:endParaRPr sz="1400"/>
          </a:p>
          <a:p>
            <a:pPr indent="-304800" lvl="0" marL="457200" rtl="0" algn="l">
              <a:lnSpc>
                <a:spcPct val="115000"/>
              </a:lnSpc>
              <a:spcBef>
                <a:spcPts val="0"/>
              </a:spcBef>
              <a:spcAft>
                <a:spcPts val="0"/>
              </a:spcAft>
              <a:buSzPts val="1200"/>
              <a:buFont typeface="Montserrat"/>
              <a:buChar char="➔"/>
            </a:pPr>
            <a:r>
              <a:rPr lang="en" sz="1400"/>
              <a:t>The average was also 6 for the bioplastic, the same as the control. While the bioplastic was slightly lower than the control, the polyethylene (AP) was significantly lower than the other plastic types. The average was 5. </a:t>
            </a:r>
            <a:endParaRPr sz="14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9"/>
          <p:cNvSpPr txBox="1"/>
          <p:nvPr>
            <p:ph type="title"/>
          </p:nvPr>
        </p:nvSpPr>
        <p:spPr>
          <a:xfrm>
            <a:off x="729350" y="546350"/>
            <a:ext cx="4973700" cy="61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t>Table 2 - </a:t>
            </a:r>
            <a:r>
              <a:rPr lang="en" sz="1400"/>
              <a:t>Comparable data from each treatment</a:t>
            </a:r>
            <a:endParaRPr sz="1400"/>
          </a:p>
        </p:txBody>
      </p:sp>
      <p:graphicFrame>
        <p:nvGraphicFramePr>
          <p:cNvPr id="274" name="Google Shape;274;p49"/>
          <p:cNvGraphicFramePr/>
          <p:nvPr/>
        </p:nvGraphicFramePr>
        <p:xfrm>
          <a:off x="729350" y="1363550"/>
          <a:ext cx="3000000" cy="3000000"/>
        </p:xfrm>
        <a:graphic>
          <a:graphicData uri="http://schemas.openxmlformats.org/drawingml/2006/table">
            <a:tbl>
              <a:tblPr>
                <a:noFill/>
                <a:tableStyleId>{AC098A06-4B20-425A-A10E-469EF1C0E00D}</a:tableStyleId>
              </a:tblPr>
              <a:tblGrid>
                <a:gridCol w="994750"/>
                <a:gridCol w="994750"/>
                <a:gridCol w="994750"/>
                <a:gridCol w="994750"/>
                <a:gridCol w="994750"/>
              </a:tblGrid>
              <a:tr h="530200">
                <a:tc>
                  <a:txBody>
                    <a:bodyPr/>
                    <a:lstStyle/>
                    <a:p>
                      <a:pPr indent="0" lvl="0" marL="0" rtl="0" algn="ctr">
                        <a:lnSpc>
                          <a:spcPct val="115000"/>
                        </a:lnSpc>
                        <a:spcBef>
                          <a:spcPts val="0"/>
                        </a:spcBef>
                        <a:spcAft>
                          <a:spcPts val="0"/>
                        </a:spcAft>
                        <a:buNone/>
                      </a:pPr>
                      <a:r>
                        <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Treatment</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M</a:t>
                      </a:r>
                      <a:r>
                        <a:rPr lang="en" sz="1200">
                          <a:latin typeface="Montserrat"/>
                          <a:ea typeface="Montserrat"/>
                          <a:cs typeface="Montserrat"/>
                          <a:sym typeface="Montserrat"/>
                        </a:rPr>
                        <a:t>ean</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M</a:t>
                      </a:r>
                      <a:r>
                        <a:rPr lang="en" sz="1200">
                          <a:latin typeface="Montserrat"/>
                          <a:ea typeface="Montserrat"/>
                          <a:cs typeface="Montserrat"/>
                          <a:sym typeface="Montserrat"/>
                        </a:rPr>
                        <a:t>in</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M</a:t>
                      </a:r>
                      <a:r>
                        <a:rPr lang="en" sz="1200">
                          <a:latin typeface="Montserrat"/>
                          <a:ea typeface="Montserrat"/>
                          <a:cs typeface="Montserrat"/>
                          <a:sym typeface="Montserrat"/>
                        </a:rPr>
                        <a:t>ax</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r>
              <a:tr h="530200">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1</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Bioplastic</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6.0625</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3</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9</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r>
              <a:tr h="530200">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2</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Control</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6.28125</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4</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9</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r>
              <a:tr h="530200">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3</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Polyethylene</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5.28125</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3</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latin typeface="Montserrat"/>
                          <a:ea typeface="Montserrat"/>
                          <a:cs typeface="Montserrat"/>
                          <a:sym typeface="Montserrat"/>
                        </a:rPr>
                        <a:t>8</a:t>
                      </a:r>
                      <a:endParaRPr sz="1200">
                        <a:latin typeface="Montserrat"/>
                        <a:ea typeface="Montserrat"/>
                        <a:cs typeface="Montserrat"/>
                        <a:sym typeface="Montserrat"/>
                      </a:endParaRPr>
                    </a:p>
                  </a:txBody>
                  <a:tcPr marT="25400" marB="25400" marR="25400" marL="25400" anchor="b">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50"/>
          <p:cNvSpPr txBox="1"/>
          <p:nvPr>
            <p:ph idx="1" type="body"/>
          </p:nvPr>
        </p:nvSpPr>
        <p:spPr>
          <a:xfrm>
            <a:off x="657175" y="577225"/>
            <a:ext cx="8092800" cy="37749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SzPts val="1200"/>
              <a:buFont typeface="Montserrat"/>
              <a:buChar char="➔"/>
            </a:pPr>
            <a:r>
              <a:rPr lang="en" sz="1400"/>
              <a:t>This figure shows the mean, or the average of the germination counts for each individual treatment as well as the minimum and maximum. </a:t>
            </a:r>
            <a:endParaRPr sz="1400"/>
          </a:p>
          <a:p>
            <a:pPr indent="0" lvl="0" marL="457200" rtl="0" algn="l">
              <a:lnSpc>
                <a:spcPct val="115000"/>
              </a:lnSpc>
              <a:spcBef>
                <a:spcPts val="0"/>
              </a:spcBef>
              <a:spcAft>
                <a:spcPts val="0"/>
              </a:spcAft>
              <a:buNone/>
            </a:pPr>
            <a:r>
              <a:t/>
            </a:r>
            <a:endParaRPr sz="1400"/>
          </a:p>
          <a:p>
            <a:pPr indent="-304800" lvl="0" marL="457200" rtl="0" algn="l">
              <a:lnSpc>
                <a:spcPct val="115000"/>
              </a:lnSpc>
              <a:spcBef>
                <a:spcPts val="0"/>
              </a:spcBef>
              <a:spcAft>
                <a:spcPts val="0"/>
              </a:spcAft>
              <a:buSzPts val="1200"/>
              <a:buFont typeface="Montserrat"/>
              <a:buChar char="➔"/>
            </a:pPr>
            <a:r>
              <a:rPr lang="en" sz="1400"/>
              <a:t>This allows us to see the range of the data, or the min and max number of seeds per ten that germinated for each treatment, which shows the difference between the average and the mean values. </a:t>
            </a:r>
            <a:endParaRPr sz="1400"/>
          </a:p>
          <a:p>
            <a:pPr indent="0" lvl="0" marL="457200" rtl="0" algn="l">
              <a:lnSpc>
                <a:spcPct val="115000"/>
              </a:lnSpc>
              <a:spcBef>
                <a:spcPts val="0"/>
              </a:spcBef>
              <a:spcAft>
                <a:spcPts val="0"/>
              </a:spcAft>
              <a:buNone/>
            </a:pPr>
            <a:r>
              <a:t/>
            </a:r>
            <a:endParaRPr sz="1400"/>
          </a:p>
          <a:p>
            <a:pPr indent="-304800" lvl="0" marL="457200" rtl="0" algn="l">
              <a:lnSpc>
                <a:spcPct val="115000"/>
              </a:lnSpc>
              <a:spcBef>
                <a:spcPts val="0"/>
              </a:spcBef>
              <a:spcAft>
                <a:spcPts val="0"/>
              </a:spcAft>
              <a:buSzPts val="1200"/>
              <a:buFont typeface="Montserrat"/>
              <a:buChar char="➔"/>
            </a:pPr>
            <a:r>
              <a:rPr lang="en" sz="1400"/>
              <a:t>The control had the highest level of germination overall, followed by the bioplastic treatment and then polyethylene.</a:t>
            </a:r>
            <a:endParaRPr sz="14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51"/>
          <p:cNvSpPr txBox="1"/>
          <p:nvPr>
            <p:ph type="title"/>
          </p:nvPr>
        </p:nvSpPr>
        <p:spPr>
          <a:xfrm>
            <a:off x="667500" y="571500"/>
            <a:ext cx="7809000" cy="44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Results cont.;</a:t>
            </a:r>
            <a:endParaRPr/>
          </a:p>
        </p:txBody>
      </p:sp>
      <p:sp>
        <p:nvSpPr>
          <p:cNvPr id="285" name="Google Shape;285;p51"/>
          <p:cNvSpPr txBox="1"/>
          <p:nvPr>
            <p:ph idx="1" type="body"/>
          </p:nvPr>
        </p:nvSpPr>
        <p:spPr>
          <a:xfrm>
            <a:off x="667500" y="1203425"/>
            <a:ext cx="8092800" cy="35607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SzPts val="1200"/>
              <a:buFont typeface="Montserrat"/>
              <a:buChar char="➔"/>
            </a:pPr>
            <a:r>
              <a:rPr lang="en" sz="1400"/>
              <a:t>The most probable reason that could explain the decrease in growth for the plastic treatments, both starch based and polyethylene, is that the microfibers could have been blocking the root pores.</a:t>
            </a:r>
            <a:endParaRPr sz="1400"/>
          </a:p>
          <a:p>
            <a:pPr indent="0" lvl="0" marL="457200" rtl="0" algn="l">
              <a:lnSpc>
                <a:spcPct val="115000"/>
              </a:lnSpc>
              <a:spcBef>
                <a:spcPts val="0"/>
              </a:spcBef>
              <a:spcAft>
                <a:spcPts val="0"/>
              </a:spcAft>
              <a:buNone/>
            </a:pPr>
            <a:r>
              <a:t/>
            </a:r>
            <a:endParaRPr sz="1400"/>
          </a:p>
          <a:p>
            <a:pPr indent="-304800" lvl="0" marL="457200" rtl="0" algn="l">
              <a:lnSpc>
                <a:spcPct val="115000"/>
              </a:lnSpc>
              <a:spcBef>
                <a:spcPts val="0"/>
              </a:spcBef>
              <a:spcAft>
                <a:spcPts val="0"/>
              </a:spcAft>
              <a:buSzPts val="1200"/>
              <a:buFont typeface="Montserrat"/>
              <a:buChar char="➔"/>
            </a:pPr>
            <a:r>
              <a:rPr lang="en" sz="1400"/>
              <a:t>In another study mentioned in the abstract, cress seeds exposed to microplastics saw a significant decrease in not only germination but in root growth as well. Upon further examination it was found that the microbeads were blocking the natural pores in the seeds, preventing them from extracting nutrients from their environment. </a:t>
            </a:r>
            <a:endParaRPr sz="1400"/>
          </a:p>
          <a:p>
            <a:pPr indent="0" lvl="0" marL="457200" rtl="0" algn="l">
              <a:lnSpc>
                <a:spcPct val="115000"/>
              </a:lnSpc>
              <a:spcBef>
                <a:spcPts val="0"/>
              </a:spcBef>
              <a:spcAft>
                <a:spcPts val="0"/>
              </a:spcAft>
              <a:buNone/>
            </a:pPr>
            <a:r>
              <a:t/>
            </a:r>
            <a:endParaRPr sz="1400"/>
          </a:p>
          <a:p>
            <a:pPr indent="-304800" lvl="0" marL="457200" rtl="0" algn="l">
              <a:lnSpc>
                <a:spcPct val="115000"/>
              </a:lnSpc>
              <a:spcBef>
                <a:spcPts val="0"/>
              </a:spcBef>
              <a:spcAft>
                <a:spcPts val="0"/>
              </a:spcAft>
              <a:buSzPts val="1200"/>
              <a:buFont typeface="Montserrat"/>
              <a:buChar char="➔"/>
            </a:pPr>
            <a:r>
              <a:rPr lang="en" sz="1400"/>
              <a:t>I also completed an analysis of the data and found that there was less than 0.017% chance of this resulting from error or chance. This means that the data was nearly statistically significant as the data almost certainly resulted from the independent variable, the plastic additives. </a:t>
            </a:r>
            <a:endParaRPr sz="14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52"/>
          <p:cNvSpPr txBox="1"/>
          <p:nvPr>
            <p:ph type="title"/>
          </p:nvPr>
        </p:nvSpPr>
        <p:spPr>
          <a:xfrm>
            <a:off x="667500" y="571500"/>
            <a:ext cx="7809000" cy="44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Discussion</a:t>
            </a:r>
            <a:endParaRPr/>
          </a:p>
        </p:txBody>
      </p:sp>
      <p:sp>
        <p:nvSpPr>
          <p:cNvPr id="291" name="Google Shape;291;p52"/>
          <p:cNvSpPr txBox="1"/>
          <p:nvPr>
            <p:ph idx="1" type="body"/>
          </p:nvPr>
        </p:nvSpPr>
        <p:spPr>
          <a:xfrm>
            <a:off x="667500" y="1203425"/>
            <a:ext cx="8092800" cy="35607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Char char="➔"/>
            </a:pPr>
            <a:r>
              <a:rPr lang="en" sz="1400"/>
              <a:t>This project was not without experimental error. One of the main risks was the risk of cross contamination between the plastic variants. </a:t>
            </a:r>
            <a:endParaRPr sz="1400"/>
          </a:p>
          <a:p>
            <a:pPr indent="0" lvl="0" marL="457200" rtl="0" algn="l">
              <a:lnSpc>
                <a:spcPct val="115000"/>
              </a:lnSpc>
              <a:spcBef>
                <a:spcPts val="0"/>
              </a:spcBef>
              <a:spcAft>
                <a:spcPts val="0"/>
              </a:spcAft>
              <a:buNone/>
            </a:pPr>
            <a:r>
              <a:rPr lang="en" sz="1400"/>
              <a:t>I was using the same tools such as a dropper, sieve, scissors, for various tasks that were necessary for all of the plastic variants as well as every single replicate. In addition I had four different plastic solution replicates as another way of reducing random error. </a:t>
            </a:r>
            <a:endParaRPr sz="1400"/>
          </a:p>
          <a:p>
            <a:pPr indent="0" lvl="0" marL="457200" rtl="0" algn="l">
              <a:lnSpc>
                <a:spcPct val="115000"/>
              </a:lnSpc>
              <a:spcBef>
                <a:spcPts val="0"/>
              </a:spcBef>
              <a:spcAft>
                <a:spcPts val="0"/>
              </a:spcAft>
              <a:buNone/>
            </a:pPr>
            <a:r>
              <a:t/>
            </a:r>
            <a:endParaRPr sz="1400"/>
          </a:p>
          <a:p>
            <a:pPr indent="-317500" lvl="0" marL="457200" rtl="0" algn="l">
              <a:lnSpc>
                <a:spcPct val="115000"/>
              </a:lnSpc>
              <a:spcBef>
                <a:spcPts val="0"/>
              </a:spcBef>
              <a:spcAft>
                <a:spcPts val="0"/>
              </a:spcAft>
              <a:buSzPts val="1400"/>
              <a:buChar char="➔"/>
            </a:pPr>
            <a:r>
              <a:rPr lang="en" sz="1400"/>
              <a:t>To reduce cross contamination, I rinsed each tool with fresh control water between each replicate as well as each plastic variant. Microplastics are very persistent and can stick to objects or become airborne so it was very important to prevent contamination in all areas possible. </a:t>
            </a:r>
            <a:endParaRPr sz="1400"/>
          </a:p>
          <a:p>
            <a:pPr indent="0" lvl="0" marL="457200" rtl="0" algn="l">
              <a:lnSpc>
                <a:spcPct val="115000"/>
              </a:lnSpc>
              <a:spcBef>
                <a:spcPts val="0"/>
              </a:spcBef>
              <a:spcAft>
                <a:spcPts val="0"/>
              </a:spcAft>
              <a:buNone/>
            </a:pPr>
            <a:r>
              <a:t/>
            </a:r>
            <a:endParaRPr sz="1400"/>
          </a:p>
          <a:p>
            <a:pPr indent="0" lvl="0" marL="457200" rtl="0" algn="l">
              <a:lnSpc>
                <a:spcPct val="115000"/>
              </a:lnSpc>
              <a:spcBef>
                <a:spcPts val="0"/>
              </a:spcBef>
              <a:spcAft>
                <a:spcPts val="0"/>
              </a:spcAft>
              <a:buNone/>
            </a:pPr>
            <a:r>
              <a:t/>
            </a:r>
            <a:endParaRPr sz="14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53"/>
          <p:cNvSpPr txBox="1"/>
          <p:nvPr>
            <p:ph idx="1" type="body"/>
          </p:nvPr>
        </p:nvSpPr>
        <p:spPr>
          <a:xfrm>
            <a:off x="667500" y="617400"/>
            <a:ext cx="5764500" cy="39087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Char char="➔"/>
            </a:pPr>
            <a:r>
              <a:rPr lang="en" sz="1400"/>
              <a:t>Another way error was reduced in the experiment was by replicating both the plastic solutions and the seed trays. </a:t>
            </a:r>
            <a:endParaRPr sz="1400"/>
          </a:p>
          <a:p>
            <a:pPr indent="0" lvl="0" marL="457200" rtl="0" algn="l">
              <a:lnSpc>
                <a:spcPct val="115000"/>
              </a:lnSpc>
              <a:spcBef>
                <a:spcPts val="0"/>
              </a:spcBef>
              <a:spcAft>
                <a:spcPts val="0"/>
              </a:spcAft>
              <a:buNone/>
            </a:pPr>
            <a:r>
              <a:t/>
            </a:r>
            <a:endParaRPr sz="1400"/>
          </a:p>
          <a:p>
            <a:pPr indent="-317500" lvl="0" marL="457200" rtl="0" algn="l">
              <a:lnSpc>
                <a:spcPct val="115000"/>
              </a:lnSpc>
              <a:spcBef>
                <a:spcPts val="0"/>
              </a:spcBef>
              <a:spcAft>
                <a:spcPts val="0"/>
              </a:spcAft>
              <a:buSzPts val="1400"/>
              <a:buChar char="➔"/>
            </a:pPr>
            <a:r>
              <a:rPr lang="en" sz="1400"/>
              <a:t>Each of the shredded plastic bags were placed into a jar with the same volume of water, but I did this four times for each plastic type. </a:t>
            </a:r>
            <a:endParaRPr sz="1400"/>
          </a:p>
          <a:p>
            <a:pPr indent="0" lvl="0" marL="457200" rtl="0" algn="l">
              <a:lnSpc>
                <a:spcPct val="115000"/>
              </a:lnSpc>
              <a:spcBef>
                <a:spcPts val="0"/>
              </a:spcBef>
              <a:spcAft>
                <a:spcPts val="0"/>
              </a:spcAft>
              <a:buNone/>
            </a:pPr>
            <a:r>
              <a:t/>
            </a:r>
            <a:endParaRPr sz="1400"/>
          </a:p>
          <a:p>
            <a:pPr indent="-317500" lvl="0" marL="457200" rtl="0" algn="l">
              <a:lnSpc>
                <a:spcPct val="115000"/>
              </a:lnSpc>
              <a:spcBef>
                <a:spcPts val="0"/>
              </a:spcBef>
              <a:spcAft>
                <a:spcPts val="0"/>
              </a:spcAft>
              <a:buSzPts val="1400"/>
              <a:buChar char="➔"/>
            </a:pPr>
            <a:r>
              <a:rPr lang="en" sz="1400"/>
              <a:t>By doing this and then randomising which of the four microplastic solutions the seeds received each time I watered them, it reduced random error which is caused by unknown and unpreventable changes in the environment.</a:t>
            </a:r>
            <a:endParaRPr sz="1400"/>
          </a:p>
        </p:txBody>
      </p:sp>
      <p:pic>
        <p:nvPicPr>
          <p:cNvPr id="297" name="Google Shape;297;p53"/>
          <p:cNvPicPr preferRelativeResize="0"/>
          <p:nvPr/>
        </p:nvPicPr>
        <p:blipFill>
          <a:blip r:embed="rId3">
            <a:alphaModFix/>
          </a:blip>
          <a:stretch>
            <a:fillRect/>
          </a:stretch>
        </p:blipFill>
        <p:spPr>
          <a:xfrm>
            <a:off x="6620175" y="400925"/>
            <a:ext cx="2043546" cy="2723450"/>
          </a:xfrm>
          <a:prstGeom prst="rect">
            <a:avLst/>
          </a:prstGeom>
          <a:noFill/>
          <a:ln>
            <a:noFill/>
          </a:ln>
        </p:spPr>
      </p:pic>
      <p:pic>
        <p:nvPicPr>
          <p:cNvPr id="298" name="Google Shape;298;p53"/>
          <p:cNvPicPr preferRelativeResize="0"/>
          <p:nvPr/>
        </p:nvPicPr>
        <p:blipFill>
          <a:blip r:embed="rId4">
            <a:alphaModFix/>
          </a:blip>
          <a:stretch>
            <a:fillRect/>
          </a:stretch>
        </p:blipFill>
        <p:spPr>
          <a:xfrm>
            <a:off x="6620170" y="3431031"/>
            <a:ext cx="2043551" cy="153321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54"/>
          <p:cNvSpPr txBox="1"/>
          <p:nvPr>
            <p:ph idx="1" type="body"/>
          </p:nvPr>
        </p:nvSpPr>
        <p:spPr>
          <a:xfrm>
            <a:off x="667500" y="791400"/>
            <a:ext cx="8092800" cy="35607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Char char="➔"/>
            </a:pPr>
            <a:r>
              <a:rPr lang="en" sz="1400"/>
              <a:t>Also to prevent random error, each of the seed pots (32 per treatment, 8 per tray) contained ten seeds. </a:t>
            </a:r>
            <a:endParaRPr sz="1400"/>
          </a:p>
          <a:p>
            <a:pPr indent="0" lvl="0" marL="457200" rtl="0" algn="l">
              <a:lnSpc>
                <a:spcPct val="115000"/>
              </a:lnSpc>
              <a:spcBef>
                <a:spcPts val="0"/>
              </a:spcBef>
              <a:spcAft>
                <a:spcPts val="0"/>
              </a:spcAft>
              <a:buNone/>
            </a:pPr>
            <a:r>
              <a:t/>
            </a:r>
            <a:endParaRPr sz="1400"/>
          </a:p>
          <a:p>
            <a:pPr indent="-317500" lvl="0" marL="457200" rtl="0" algn="l">
              <a:lnSpc>
                <a:spcPct val="115000"/>
              </a:lnSpc>
              <a:spcBef>
                <a:spcPts val="0"/>
              </a:spcBef>
              <a:spcAft>
                <a:spcPts val="0"/>
              </a:spcAft>
              <a:buSzPts val="1400"/>
              <a:buChar char="➔"/>
            </a:pPr>
            <a:r>
              <a:rPr lang="en" sz="1400"/>
              <a:t>This totalled to 320 grass seeds per treatment. </a:t>
            </a:r>
            <a:endParaRPr sz="1400"/>
          </a:p>
          <a:p>
            <a:pPr indent="0" lvl="0" marL="457200" rtl="0" algn="l">
              <a:lnSpc>
                <a:spcPct val="115000"/>
              </a:lnSpc>
              <a:spcBef>
                <a:spcPts val="0"/>
              </a:spcBef>
              <a:spcAft>
                <a:spcPts val="0"/>
              </a:spcAft>
              <a:buNone/>
            </a:pPr>
            <a:r>
              <a:t/>
            </a:r>
            <a:endParaRPr sz="1400"/>
          </a:p>
          <a:p>
            <a:pPr indent="-317500" lvl="0" marL="457200" rtl="0" algn="l">
              <a:lnSpc>
                <a:spcPct val="115000"/>
              </a:lnSpc>
              <a:spcBef>
                <a:spcPts val="0"/>
              </a:spcBef>
              <a:spcAft>
                <a:spcPts val="0"/>
              </a:spcAft>
              <a:buSzPts val="1400"/>
              <a:buChar char="➔"/>
            </a:pPr>
            <a:r>
              <a:rPr lang="en" sz="1400"/>
              <a:t>This action was taken because poor quality seeds that have been in storage for a long time have a lower germination rate than normal grass seeds, although even fresh seed does not germinate 100%. Therefore, some of the viable seeds were possibly not affected by the microplastics so much as an environmental or genetic issue. </a:t>
            </a:r>
            <a:endParaRPr sz="1400"/>
          </a:p>
          <a:p>
            <a:pPr indent="0" lvl="0" marL="457200" rtl="0" algn="l">
              <a:lnSpc>
                <a:spcPct val="115000"/>
              </a:lnSpc>
              <a:spcBef>
                <a:spcPts val="0"/>
              </a:spcBef>
              <a:spcAft>
                <a:spcPts val="0"/>
              </a:spcAft>
              <a:buNone/>
            </a:pPr>
            <a:r>
              <a:t/>
            </a:r>
            <a:endParaRPr sz="1400"/>
          </a:p>
          <a:p>
            <a:pPr indent="-317500" lvl="0" marL="457200" rtl="0" algn="l">
              <a:lnSpc>
                <a:spcPct val="115000"/>
              </a:lnSpc>
              <a:spcBef>
                <a:spcPts val="0"/>
              </a:spcBef>
              <a:spcAft>
                <a:spcPts val="0"/>
              </a:spcAft>
              <a:buSzPts val="1400"/>
              <a:buChar char="➔"/>
            </a:pPr>
            <a:r>
              <a:rPr lang="en" sz="1400"/>
              <a:t>To make a more accurate representation of the effect of the microplastics the number of replicates was increased. </a:t>
            </a:r>
            <a:endParaRPr sz="14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55"/>
          <p:cNvPicPr preferRelativeResize="0"/>
          <p:nvPr/>
        </p:nvPicPr>
        <p:blipFill>
          <a:blip r:embed="rId3">
            <a:alphaModFix/>
          </a:blip>
          <a:stretch>
            <a:fillRect/>
          </a:stretch>
        </p:blipFill>
        <p:spPr>
          <a:xfrm>
            <a:off x="5069125" y="152400"/>
            <a:ext cx="3630731" cy="4838700"/>
          </a:xfrm>
          <a:prstGeom prst="rect">
            <a:avLst/>
          </a:prstGeom>
          <a:noFill/>
          <a:ln>
            <a:noFill/>
          </a:ln>
        </p:spPr>
      </p:pic>
      <p:sp>
        <p:nvSpPr>
          <p:cNvPr id="309" name="Google Shape;309;p55"/>
          <p:cNvSpPr/>
          <p:nvPr/>
        </p:nvSpPr>
        <p:spPr>
          <a:xfrm>
            <a:off x="5273950" y="2051226"/>
            <a:ext cx="1807456" cy="1469307"/>
          </a:xfrm>
          <a:custGeom>
            <a:rect b="b" l="l" r="r" t="t"/>
            <a:pathLst>
              <a:path extrusionOk="0" h="66726" w="85631">
                <a:moveTo>
                  <a:pt x="60338" y="9603"/>
                </a:moveTo>
                <a:cubicBezTo>
                  <a:pt x="51285" y="4486"/>
                  <a:pt x="38716" y="829"/>
                  <a:pt x="29415" y="5480"/>
                </a:cubicBezTo>
                <a:cubicBezTo>
                  <a:pt x="12868" y="13754"/>
                  <a:pt x="-9374" y="42455"/>
                  <a:pt x="4264" y="54956"/>
                </a:cubicBezTo>
                <a:cubicBezTo>
                  <a:pt x="23631" y="72708"/>
                  <a:pt x="72498" y="70549"/>
                  <a:pt x="82602" y="46298"/>
                </a:cubicBezTo>
                <a:cubicBezTo>
                  <a:pt x="88252" y="32738"/>
                  <a:pt x="86108" y="11820"/>
                  <a:pt x="74356" y="3006"/>
                </a:cubicBezTo>
                <a:cubicBezTo>
                  <a:pt x="63813" y="-4901"/>
                  <a:pt x="47972" y="5174"/>
                  <a:pt x="35187" y="8366"/>
                </a:cubicBezTo>
              </a:path>
            </a:pathLst>
          </a:custGeom>
          <a:noFill/>
          <a:ln cap="flat" cmpd="sng" w="19050">
            <a:solidFill>
              <a:srgbClr val="FF0000"/>
            </a:solidFill>
            <a:prstDash val="solid"/>
            <a:round/>
            <a:headEnd len="med" w="med" type="none"/>
            <a:tailEnd len="med" w="med" type="none"/>
          </a:ln>
        </p:spPr>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56"/>
          <p:cNvSpPr txBox="1"/>
          <p:nvPr>
            <p:ph type="title"/>
          </p:nvPr>
        </p:nvSpPr>
        <p:spPr>
          <a:xfrm>
            <a:off x="667500" y="571500"/>
            <a:ext cx="7809000" cy="44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Conclusions</a:t>
            </a:r>
            <a:endParaRPr/>
          </a:p>
        </p:txBody>
      </p:sp>
      <p:sp>
        <p:nvSpPr>
          <p:cNvPr id="315" name="Google Shape;315;p56"/>
          <p:cNvSpPr txBox="1"/>
          <p:nvPr>
            <p:ph idx="1" type="body"/>
          </p:nvPr>
        </p:nvSpPr>
        <p:spPr>
          <a:xfrm>
            <a:off x="667500" y="1203425"/>
            <a:ext cx="8092800" cy="35607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Char char="➔"/>
            </a:pPr>
            <a:r>
              <a:rPr lang="en" sz="1400"/>
              <a:t>In this experimental science fair project, grass seed was exposed to two different plastic treatments. </a:t>
            </a:r>
            <a:endParaRPr sz="1400"/>
          </a:p>
          <a:p>
            <a:pPr indent="0" lvl="0" marL="457200" rtl="0" algn="l">
              <a:lnSpc>
                <a:spcPct val="115000"/>
              </a:lnSpc>
              <a:spcBef>
                <a:spcPts val="0"/>
              </a:spcBef>
              <a:spcAft>
                <a:spcPts val="0"/>
              </a:spcAft>
              <a:buNone/>
            </a:pPr>
            <a:r>
              <a:t/>
            </a:r>
            <a:endParaRPr sz="1400"/>
          </a:p>
          <a:p>
            <a:pPr indent="-317500" lvl="0" marL="457200" rtl="0" algn="l">
              <a:lnSpc>
                <a:spcPct val="115000"/>
              </a:lnSpc>
              <a:spcBef>
                <a:spcPts val="0"/>
              </a:spcBef>
              <a:spcAft>
                <a:spcPts val="0"/>
              </a:spcAft>
              <a:buSzPts val="1400"/>
              <a:buChar char="➔"/>
            </a:pPr>
            <a:r>
              <a:rPr lang="en" sz="1400"/>
              <a:t>The results of this experiment showed that something in the microplastics </a:t>
            </a:r>
            <a:r>
              <a:rPr lang="en" sz="1400"/>
              <a:t>affect</a:t>
            </a:r>
            <a:r>
              <a:rPr lang="en" sz="1400"/>
              <a:t> the germination rates. The success of the bioplastic, while lesser than that of the control, was still relatively high; but the polyethylene was at least 7% lower than the biodegradable starch plastic. </a:t>
            </a:r>
            <a:endParaRPr sz="1400"/>
          </a:p>
          <a:p>
            <a:pPr indent="0" lvl="0" marL="457200" rtl="0" algn="l">
              <a:lnSpc>
                <a:spcPct val="115000"/>
              </a:lnSpc>
              <a:spcBef>
                <a:spcPts val="0"/>
              </a:spcBef>
              <a:spcAft>
                <a:spcPts val="0"/>
              </a:spcAft>
              <a:buNone/>
            </a:pPr>
            <a:r>
              <a:t/>
            </a:r>
            <a:endParaRPr sz="1400"/>
          </a:p>
          <a:p>
            <a:pPr indent="-317500" lvl="0" marL="457200" rtl="0" algn="l">
              <a:lnSpc>
                <a:spcPct val="115000"/>
              </a:lnSpc>
              <a:spcBef>
                <a:spcPts val="0"/>
              </a:spcBef>
              <a:spcAft>
                <a:spcPts val="0"/>
              </a:spcAft>
              <a:buSzPts val="1400"/>
              <a:buChar char="➔"/>
            </a:pPr>
            <a:r>
              <a:rPr b="1" lang="en" sz="1400"/>
              <a:t>Therefore, we can conclude that starch based plastics are better for the environment, especially terrestrial environments. </a:t>
            </a:r>
            <a:endParaRPr b="1" sz="14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57"/>
          <p:cNvSpPr txBox="1"/>
          <p:nvPr>
            <p:ph idx="1" type="body"/>
          </p:nvPr>
        </p:nvSpPr>
        <p:spPr>
          <a:xfrm>
            <a:off x="657200" y="268000"/>
            <a:ext cx="8092800" cy="42075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Char char="➔"/>
            </a:pPr>
            <a:r>
              <a:rPr lang="en" sz="1400"/>
              <a:t>There are two possible reasons that could be causing the decrease in germination success seen above. </a:t>
            </a:r>
            <a:endParaRPr sz="1400"/>
          </a:p>
          <a:p>
            <a:pPr indent="0" lvl="0" marL="457200" rtl="0" algn="l">
              <a:lnSpc>
                <a:spcPct val="115000"/>
              </a:lnSpc>
              <a:spcBef>
                <a:spcPts val="0"/>
              </a:spcBef>
              <a:spcAft>
                <a:spcPts val="0"/>
              </a:spcAft>
              <a:buNone/>
            </a:pPr>
            <a:r>
              <a:t/>
            </a:r>
            <a:endParaRPr sz="1400"/>
          </a:p>
          <a:p>
            <a:pPr indent="-317500" lvl="0" marL="457200" rtl="0" algn="l">
              <a:lnSpc>
                <a:spcPct val="115000"/>
              </a:lnSpc>
              <a:spcBef>
                <a:spcPts val="0"/>
              </a:spcBef>
              <a:spcAft>
                <a:spcPts val="0"/>
              </a:spcAft>
              <a:buSzPts val="1400"/>
              <a:buChar char="➔"/>
            </a:pPr>
            <a:r>
              <a:rPr lang="en" sz="1400"/>
              <a:t>The first reason is the physical blockage from the microplastics of the pores of the seeds. In a previous study fluorescent microbeads were used on cress seeds and under a microscope revealed that when the seed was sucking in water from the environment it was also taking in microplastics which accumulated and blocked the seed from gaining further nutrients. Some microscopic microplastics could have been carried by the water and caused this phenomenon. </a:t>
            </a:r>
            <a:endParaRPr sz="1400"/>
          </a:p>
          <a:p>
            <a:pPr indent="0" lvl="0" marL="457200" rtl="0" algn="l">
              <a:lnSpc>
                <a:spcPct val="115000"/>
              </a:lnSpc>
              <a:spcBef>
                <a:spcPts val="0"/>
              </a:spcBef>
              <a:spcAft>
                <a:spcPts val="0"/>
              </a:spcAft>
              <a:buNone/>
            </a:pPr>
            <a:r>
              <a:t/>
            </a:r>
            <a:endParaRPr sz="1400"/>
          </a:p>
          <a:p>
            <a:pPr indent="-317500" lvl="0" marL="457200" rtl="0" algn="l">
              <a:lnSpc>
                <a:spcPct val="115000"/>
              </a:lnSpc>
              <a:spcBef>
                <a:spcPts val="0"/>
              </a:spcBef>
              <a:spcAft>
                <a:spcPts val="0"/>
              </a:spcAft>
              <a:buSzPts val="1400"/>
              <a:buChar char="➔"/>
            </a:pPr>
            <a:r>
              <a:rPr lang="en" sz="1400"/>
              <a:t>The second way the plastic treatments could have affected the seeds is through the release of persistent organic pollutants. These chemicals, when initially exposed to plastic sometime in their life, are absorbed into the plastic. Plastic is very absorbent of POP for many years. </a:t>
            </a:r>
            <a:endParaRPr sz="1400"/>
          </a:p>
          <a:p>
            <a:pPr indent="0" lvl="0" marL="457200" rtl="0" algn="l">
              <a:lnSpc>
                <a:spcPct val="115000"/>
              </a:lnSpc>
              <a:spcBef>
                <a:spcPts val="0"/>
              </a:spcBef>
              <a:spcAft>
                <a:spcPts val="0"/>
              </a:spcAft>
              <a:buNone/>
            </a:pPr>
            <a:r>
              <a:t/>
            </a:r>
            <a:endParaRPr sz="1400"/>
          </a:p>
          <a:p>
            <a:pPr indent="0" lvl="0" marL="457200" rtl="0" algn="l">
              <a:lnSpc>
                <a:spcPct val="115000"/>
              </a:lnSpc>
              <a:spcBef>
                <a:spcPts val="0"/>
              </a:spcBef>
              <a:spcAft>
                <a:spcPts val="0"/>
              </a:spcAft>
              <a:buNone/>
            </a:pPr>
            <a:r>
              <a:t/>
            </a:r>
            <a:endParaRPr sz="1400"/>
          </a:p>
          <a:p>
            <a:pPr indent="0" lvl="0" marL="457200" rtl="0" algn="l">
              <a:spcBef>
                <a:spcPts val="0"/>
              </a:spcBef>
              <a:spcAft>
                <a:spcPts val="1600"/>
              </a:spcAft>
              <a:buNone/>
            </a:pPr>
            <a:r>
              <a:t/>
            </a:r>
            <a:endParaRPr sz="14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8"/>
          <p:cNvSpPr txBox="1"/>
          <p:nvPr>
            <p:ph idx="1" type="body"/>
          </p:nvPr>
        </p:nvSpPr>
        <p:spPr>
          <a:xfrm>
            <a:off x="667500" y="556600"/>
            <a:ext cx="8092800" cy="42075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Char char="➔"/>
            </a:pPr>
            <a:r>
              <a:rPr lang="en" sz="1400"/>
              <a:t>These harmful toxins can then be released into the environment, which may have happened here and shows that polyethylene carries more chemicals than bioplastic. </a:t>
            </a:r>
            <a:endParaRPr sz="1400"/>
          </a:p>
          <a:p>
            <a:pPr indent="0" lvl="0" marL="457200" rtl="0" algn="l">
              <a:lnSpc>
                <a:spcPct val="115000"/>
              </a:lnSpc>
              <a:spcBef>
                <a:spcPts val="0"/>
              </a:spcBef>
              <a:spcAft>
                <a:spcPts val="0"/>
              </a:spcAft>
              <a:buNone/>
            </a:pPr>
            <a:r>
              <a:t/>
            </a:r>
            <a:endParaRPr sz="1400"/>
          </a:p>
          <a:p>
            <a:pPr indent="-317500" lvl="0" marL="457200" rtl="0" algn="l">
              <a:lnSpc>
                <a:spcPct val="115000"/>
              </a:lnSpc>
              <a:spcBef>
                <a:spcPts val="0"/>
              </a:spcBef>
              <a:spcAft>
                <a:spcPts val="0"/>
              </a:spcAft>
              <a:buSzPts val="1400"/>
              <a:buChar char="➔"/>
            </a:pPr>
            <a:r>
              <a:rPr lang="en" sz="1400"/>
              <a:t>No matter the reason, this experiment showed that both of these varieties of plastic are harmful to immature, photosynthetic organisms in terrestrial environments. </a:t>
            </a:r>
            <a:endParaRPr sz="1400"/>
          </a:p>
          <a:p>
            <a:pPr indent="0" lvl="0" marL="457200" rtl="0" algn="l">
              <a:lnSpc>
                <a:spcPct val="115000"/>
              </a:lnSpc>
              <a:spcBef>
                <a:spcPts val="0"/>
              </a:spcBef>
              <a:spcAft>
                <a:spcPts val="0"/>
              </a:spcAft>
              <a:buNone/>
            </a:pPr>
            <a:r>
              <a:t/>
            </a:r>
            <a:endParaRPr sz="1400"/>
          </a:p>
          <a:p>
            <a:pPr indent="-317500" lvl="0" marL="457200" rtl="0" algn="l">
              <a:lnSpc>
                <a:spcPct val="115000"/>
              </a:lnSpc>
              <a:spcBef>
                <a:spcPts val="0"/>
              </a:spcBef>
              <a:spcAft>
                <a:spcPts val="0"/>
              </a:spcAft>
              <a:buSzPts val="1400"/>
              <a:buChar char="➔"/>
            </a:pPr>
            <a:r>
              <a:rPr lang="en" sz="1400"/>
              <a:t>In addition my previous science fair investigating microplastic prevalence in our local water supplies shows that microplastics are very pervasive and are spreading. If they are in water, they are also on land so this experiment is happening in our soil now. </a:t>
            </a:r>
            <a:endParaRPr sz="1400"/>
          </a:p>
          <a:p>
            <a:pPr indent="0" lvl="0" marL="457200" rtl="0" algn="l">
              <a:lnSpc>
                <a:spcPct val="115000"/>
              </a:lnSpc>
              <a:spcBef>
                <a:spcPts val="0"/>
              </a:spcBef>
              <a:spcAft>
                <a:spcPts val="0"/>
              </a:spcAft>
              <a:buNone/>
            </a:pPr>
            <a:r>
              <a:t/>
            </a:r>
            <a:endParaRPr sz="1400"/>
          </a:p>
          <a:p>
            <a:pPr indent="0" lvl="0" marL="457200" rtl="0" algn="l">
              <a:lnSpc>
                <a:spcPct val="115000"/>
              </a:lnSpc>
              <a:spcBef>
                <a:spcPts val="0"/>
              </a:spcBef>
              <a:spcAft>
                <a:spcPts val="0"/>
              </a:spcAft>
              <a:buNone/>
            </a:pPr>
            <a:r>
              <a:t/>
            </a:r>
            <a:endParaRPr sz="14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59"/>
          <p:cNvSpPr txBox="1"/>
          <p:nvPr>
            <p:ph idx="1" type="subTitle"/>
          </p:nvPr>
        </p:nvSpPr>
        <p:spPr>
          <a:xfrm>
            <a:off x="5247250" y="780400"/>
            <a:ext cx="3267000" cy="28581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accent1"/>
              </a:buClr>
              <a:buSzPts val="1600"/>
              <a:buFont typeface="Livvic"/>
              <a:buChar char="➔"/>
            </a:pPr>
            <a:r>
              <a:rPr lang="en" sz="1600">
                <a:solidFill>
                  <a:schemeClr val="accent1"/>
                </a:solidFill>
              </a:rPr>
              <a:t>Microplastics are extremely harmful to so many aspects of nature in a multitude of ways, from their sheer magnitude to their tiny size. As they continue to build in the ocean and in our landfills, we must be mindful of the damage they are doing to the environment. </a:t>
            </a:r>
            <a:endParaRPr sz="1600">
              <a:solidFill>
                <a:schemeClr val="accen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60"/>
          <p:cNvSpPr txBox="1"/>
          <p:nvPr>
            <p:ph idx="4294967295" type="body"/>
          </p:nvPr>
        </p:nvSpPr>
        <p:spPr>
          <a:xfrm>
            <a:off x="412800" y="317325"/>
            <a:ext cx="8318400" cy="3156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sz="13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3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50">
                <a:solidFill>
                  <a:schemeClr val="dk1"/>
                </a:solidFill>
              </a:rPr>
              <a:t>Boots, B., Russell, C. W., &amp; Green, D. S. (2019). Effects of microplastics in soil ecosystems: above and below ground. </a:t>
            </a:r>
            <a:r>
              <a:rPr i="1" lang="en" sz="1350">
                <a:solidFill>
                  <a:schemeClr val="dk1"/>
                </a:solidFill>
              </a:rPr>
              <a:t>Environmental science &amp; technology</a:t>
            </a:r>
            <a:r>
              <a:rPr lang="en" sz="1350">
                <a:solidFill>
                  <a:schemeClr val="dk1"/>
                </a:solidFill>
              </a:rPr>
              <a:t>, </a:t>
            </a:r>
            <a:r>
              <a:rPr i="1" lang="en" sz="1350">
                <a:solidFill>
                  <a:schemeClr val="dk1"/>
                </a:solidFill>
              </a:rPr>
              <a:t>53</a:t>
            </a:r>
            <a:r>
              <a:rPr lang="en" sz="1350">
                <a:solidFill>
                  <a:schemeClr val="dk1"/>
                </a:solidFill>
              </a:rPr>
              <a:t>(19), 11496-11506.</a:t>
            </a:r>
            <a:endParaRPr sz="13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50" u="sng">
                <a:solidFill>
                  <a:srgbClr val="1155CC"/>
                </a:solidFill>
                <a:hlinkClick r:id="rId3">
                  <a:extLst>
                    <a:ext uri="{A12FA001-AC4F-418D-AE19-62706E023703}">
                      <ahyp:hlinkClr val="tx"/>
                    </a:ext>
                  </a:extLst>
                </a:hlinkClick>
              </a:rPr>
              <a:t>https://pubs.acs.org/doi/abs/10.1021/acs.est.9b03304</a:t>
            </a:r>
            <a:endParaRPr sz="13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3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50">
                <a:solidFill>
                  <a:schemeClr val="dk1"/>
                </a:solidFill>
              </a:rPr>
              <a:t>Bosker, T., Bouwman, L. J., Brun, N. R., Behrens, P., &amp; Vijver, M. G. (2019). Microplastics accumulate on pores in seed capsules and delay germination and root growth of the terrestrial vascular plant Lepidium sativum. </a:t>
            </a:r>
            <a:r>
              <a:rPr i="1" lang="en" sz="1350">
                <a:solidFill>
                  <a:schemeClr val="dk1"/>
                </a:solidFill>
              </a:rPr>
              <a:t>Chemosphere</a:t>
            </a:r>
            <a:r>
              <a:rPr lang="en" sz="1350">
                <a:solidFill>
                  <a:schemeClr val="dk1"/>
                </a:solidFill>
              </a:rPr>
              <a:t>, </a:t>
            </a:r>
            <a:r>
              <a:rPr i="1" lang="en" sz="1350">
                <a:solidFill>
                  <a:schemeClr val="dk1"/>
                </a:solidFill>
              </a:rPr>
              <a:t>226</a:t>
            </a:r>
            <a:r>
              <a:rPr lang="en" sz="1350">
                <a:solidFill>
                  <a:schemeClr val="dk1"/>
                </a:solidFill>
              </a:rPr>
              <a:t>, 774-781.</a:t>
            </a:r>
            <a:endParaRPr sz="13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50" u="sng">
                <a:solidFill>
                  <a:srgbClr val="1155CC"/>
                </a:solidFill>
                <a:hlinkClick r:id="rId4">
                  <a:extLst>
                    <a:ext uri="{A12FA001-AC4F-418D-AE19-62706E023703}">
                      <ahyp:hlinkClr val="tx"/>
                    </a:ext>
                  </a:extLst>
                </a:hlinkClick>
              </a:rPr>
              <a:t>https://www.sciencedirect.com/science/article/pii/S0045653519306095</a:t>
            </a:r>
            <a:endParaRPr sz="13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3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50">
                <a:solidFill>
                  <a:schemeClr val="dk1"/>
                </a:solidFill>
              </a:rPr>
              <a:t>Zhang, L., Sintim, H. Y., Bary, A. I., Hayes, D. G., Wadsworth, L. C., Anunciado, M. B., &amp; Flury, M. (2018). Interaction of Lumbricus terrestris with macroscopic polyethylene and biodegradable plastic mulch. </a:t>
            </a:r>
            <a:r>
              <a:rPr i="1" lang="en" sz="1350">
                <a:solidFill>
                  <a:schemeClr val="dk1"/>
                </a:solidFill>
              </a:rPr>
              <a:t>Science of The Total Environment</a:t>
            </a:r>
            <a:r>
              <a:rPr lang="en" sz="1350">
                <a:solidFill>
                  <a:schemeClr val="dk1"/>
                </a:solidFill>
              </a:rPr>
              <a:t>, </a:t>
            </a:r>
            <a:r>
              <a:rPr i="1" lang="en" sz="1350">
                <a:solidFill>
                  <a:schemeClr val="dk1"/>
                </a:solidFill>
              </a:rPr>
              <a:t>635</a:t>
            </a:r>
            <a:r>
              <a:rPr lang="en" sz="1350">
                <a:solidFill>
                  <a:schemeClr val="dk1"/>
                </a:solidFill>
              </a:rPr>
              <a:t>, 1600-1608.</a:t>
            </a:r>
            <a:endParaRPr sz="13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50" u="sng">
                <a:solidFill>
                  <a:srgbClr val="1155CC"/>
                </a:solidFill>
                <a:hlinkClick r:id="rId5">
                  <a:extLst>
                    <a:ext uri="{A12FA001-AC4F-418D-AE19-62706E023703}">
                      <ahyp:hlinkClr val="tx"/>
                    </a:ext>
                  </a:extLst>
                </a:hlinkClick>
              </a:rPr>
              <a:t>https://www.sciencedirect.com/science/article/abs/pii/S0048969718312117</a:t>
            </a:r>
            <a:endParaRPr sz="13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350">
              <a:solidFill>
                <a:schemeClr val="dk1"/>
              </a:solidFill>
            </a:endParaRPr>
          </a:p>
          <a:p>
            <a:pPr indent="0" lvl="0" marL="0" rtl="0" algn="l">
              <a:spcBef>
                <a:spcPts val="0"/>
              </a:spcBef>
              <a:spcAft>
                <a:spcPts val="1600"/>
              </a:spcAft>
              <a:buNone/>
            </a:pPr>
            <a:r>
              <a:t/>
            </a:r>
            <a:endParaRPr sz="1350"/>
          </a:p>
        </p:txBody>
      </p:sp>
      <p:sp>
        <p:nvSpPr>
          <p:cNvPr id="336" name="Google Shape;336;p60"/>
          <p:cNvSpPr txBox="1"/>
          <p:nvPr/>
        </p:nvSpPr>
        <p:spPr>
          <a:xfrm>
            <a:off x="494675" y="61850"/>
            <a:ext cx="29067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FFFFFF"/>
                </a:solidFill>
                <a:latin typeface="Playfair Display"/>
                <a:ea typeface="Playfair Display"/>
                <a:cs typeface="Playfair Display"/>
                <a:sym typeface="Playfair Display"/>
              </a:rPr>
              <a:t>Bibliography</a:t>
            </a:r>
            <a:endParaRPr sz="2200">
              <a:solidFill>
                <a:srgbClr val="FFFFFF"/>
              </a:solidFill>
              <a:latin typeface="Playfair Display"/>
              <a:ea typeface="Playfair Display"/>
              <a:cs typeface="Playfair Display"/>
              <a:sym typeface="Playfair Display"/>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61"/>
          <p:cNvSpPr txBox="1"/>
          <p:nvPr>
            <p:ph idx="4294967295" type="body"/>
          </p:nvPr>
        </p:nvSpPr>
        <p:spPr>
          <a:xfrm>
            <a:off x="443125" y="791400"/>
            <a:ext cx="8092800" cy="3560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50">
                <a:solidFill>
                  <a:schemeClr val="dk1"/>
                </a:solidFill>
              </a:rPr>
              <a:t>Xu, B., Liu, F., Cryder, Z., Huang, D., Lu, Z., He, Y., ... &amp; Gan, J. (2020). Microplastics in the soil environment: Occurrence, risks, interactions and fate–A review. </a:t>
            </a:r>
            <a:r>
              <a:rPr i="1" lang="en" sz="1350">
                <a:solidFill>
                  <a:schemeClr val="dk1"/>
                </a:solidFill>
              </a:rPr>
              <a:t>Critical Reviews in Environmental Science and Technology</a:t>
            </a:r>
            <a:r>
              <a:rPr lang="en" sz="1350">
                <a:solidFill>
                  <a:schemeClr val="dk1"/>
                </a:solidFill>
              </a:rPr>
              <a:t>, </a:t>
            </a:r>
            <a:r>
              <a:rPr i="1" lang="en" sz="1350">
                <a:solidFill>
                  <a:schemeClr val="dk1"/>
                </a:solidFill>
              </a:rPr>
              <a:t>50</a:t>
            </a:r>
            <a:r>
              <a:rPr lang="en" sz="1350">
                <a:solidFill>
                  <a:schemeClr val="dk1"/>
                </a:solidFill>
              </a:rPr>
              <a:t>(21), 2175-2222.</a:t>
            </a:r>
            <a:endParaRPr sz="13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50" u="sng">
                <a:solidFill>
                  <a:srgbClr val="1155CC"/>
                </a:solidFill>
                <a:hlinkClick r:id="rId3">
                  <a:extLst>
                    <a:ext uri="{A12FA001-AC4F-418D-AE19-62706E023703}">
                      <ahyp:hlinkClr val="tx"/>
                    </a:ext>
                  </a:extLst>
                </a:hlinkClick>
              </a:rPr>
              <a:t>https://www.tandfonline.com/doi/abs/10.1080/10643389.2019.1694822</a:t>
            </a:r>
            <a:endParaRPr sz="13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350">
              <a:solidFill>
                <a:schemeClr val="dk1"/>
              </a:solidFill>
            </a:endParaRPr>
          </a:p>
          <a:p>
            <a:pPr indent="0" lvl="0" marL="0" rtl="0" algn="l">
              <a:lnSpc>
                <a:spcPct val="138000"/>
              </a:lnSpc>
              <a:spcBef>
                <a:spcPts val="0"/>
              </a:spcBef>
              <a:spcAft>
                <a:spcPts val="0"/>
              </a:spcAft>
              <a:buClr>
                <a:schemeClr val="dk1"/>
              </a:buClr>
              <a:buSzPts val="1100"/>
              <a:buFont typeface="Arial"/>
              <a:buNone/>
            </a:pPr>
            <a:r>
              <a:rPr lang="en" sz="1350">
                <a:solidFill>
                  <a:schemeClr val="dk1"/>
                </a:solidFill>
              </a:rPr>
              <a:t>Microplastics: What Do We Know about Them? (2019). Retrieved on October 15, 2020, from:</a:t>
            </a:r>
            <a:endParaRPr sz="1350">
              <a:solidFill>
                <a:schemeClr val="dk1"/>
              </a:solidFill>
            </a:endParaRPr>
          </a:p>
          <a:p>
            <a:pPr indent="0" lvl="0" marL="0" rtl="0" algn="l">
              <a:lnSpc>
                <a:spcPct val="138000"/>
              </a:lnSpc>
              <a:spcBef>
                <a:spcPts val="0"/>
              </a:spcBef>
              <a:spcAft>
                <a:spcPts val="0"/>
              </a:spcAft>
              <a:buClr>
                <a:schemeClr val="dk1"/>
              </a:buClr>
              <a:buSzPts val="1100"/>
              <a:buFont typeface="Arial"/>
              <a:buNone/>
            </a:pPr>
            <a:r>
              <a:rPr lang="en" sz="1350" u="sng">
                <a:solidFill>
                  <a:srgbClr val="1155CC"/>
                </a:solidFill>
                <a:hlinkClick r:id="rId4">
                  <a:extLst>
                    <a:ext uri="{A12FA001-AC4F-418D-AE19-62706E023703}">
                      <ahyp:hlinkClr val="tx"/>
                    </a:ext>
                  </a:extLst>
                </a:hlinkClick>
              </a:rPr>
              <a:t>https://www.thisisplastics.com/environment/microplastics-what-do-we-know-about-them/</a:t>
            </a:r>
            <a:endParaRPr b="1" sz="13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3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50">
                <a:solidFill>
                  <a:schemeClr val="dk1"/>
                </a:solidFill>
              </a:rPr>
              <a:t>Whitty, J., Berman, A., Guzman, A., Levintova, H., Cohen, M. and Stover, D., 2021. </a:t>
            </a:r>
            <a:r>
              <a:rPr i="1" lang="en" sz="1350">
                <a:solidFill>
                  <a:schemeClr val="dk1"/>
                </a:solidFill>
              </a:rPr>
              <a:t>Plastics Suck Up Other Toxins: Double Whammy for Marine Life, Gross for Seafood</a:t>
            </a:r>
            <a:r>
              <a:rPr lang="en" sz="1350">
                <a:solidFill>
                  <a:schemeClr val="dk1"/>
                </a:solidFill>
              </a:rPr>
              <a:t>. </a:t>
            </a:r>
            <a:endParaRPr sz="13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50" u="sng">
                <a:solidFill>
                  <a:srgbClr val="1155CC"/>
                </a:solidFill>
                <a:hlinkClick r:id="rId5">
                  <a:extLst>
                    <a:ext uri="{A12FA001-AC4F-418D-AE19-62706E023703}">
                      <ahyp:hlinkClr val="tx"/>
                    </a:ext>
                  </a:extLst>
                </a:hlinkClick>
              </a:rPr>
              <a:t>https://www.motherjones.com/politics/2013/01/plastics-and-chemicals-they-absorb-pose-double-threat-marine-life/</a:t>
            </a:r>
            <a:endParaRPr sz="1350">
              <a:solidFill>
                <a:schemeClr val="dk1"/>
              </a:solidFill>
            </a:endParaRPr>
          </a:p>
          <a:p>
            <a:pPr indent="0" lvl="0" marL="0" rtl="0" algn="l">
              <a:spcBef>
                <a:spcPts val="0"/>
              </a:spcBef>
              <a:spcAft>
                <a:spcPts val="0"/>
              </a:spcAft>
              <a:buClr>
                <a:schemeClr val="dk1"/>
              </a:buClr>
              <a:buSzPts val="1100"/>
              <a:buFont typeface="Arial"/>
              <a:buNone/>
            </a:pPr>
            <a:r>
              <a:t/>
            </a:r>
            <a:endParaRPr sz="1350"/>
          </a:p>
          <a:p>
            <a:pPr indent="0" lvl="0" marL="0" rtl="0" algn="l">
              <a:spcBef>
                <a:spcPts val="1600"/>
              </a:spcBef>
              <a:spcAft>
                <a:spcPts val="1600"/>
              </a:spcAft>
              <a:buNone/>
            </a:pPr>
            <a:r>
              <a:t/>
            </a:r>
            <a:endParaRPr sz="1350"/>
          </a:p>
        </p:txBody>
      </p:sp>
      <p:sp>
        <p:nvSpPr>
          <p:cNvPr id="342" name="Google Shape;342;p61"/>
          <p:cNvSpPr txBox="1"/>
          <p:nvPr/>
        </p:nvSpPr>
        <p:spPr>
          <a:xfrm>
            <a:off x="494675" y="61850"/>
            <a:ext cx="29067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FFFFFF"/>
                </a:solidFill>
                <a:latin typeface="Playfair Display"/>
                <a:ea typeface="Playfair Display"/>
                <a:cs typeface="Playfair Display"/>
                <a:sym typeface="Playfair Display"/>
              </a:rPr>
              <a:t>Bibliography</a:t>
            </a:r>
            <a:endParaRPr sz="2200">
              <a:solidFill>
                <a:srgbClr val="FFFFFF"/>
              </a:solidFill>
              <a:latin typeface="Playfair Display"/>
              <a:ea typeface="Playfair Display"/>
              <a:cs typeface="Playfair Display"/>
              <a:sym typeface="Playfair Display"/>
            </a:endParaRPr>
          </a:p>
        </p:txBody>
      </p:sp>
    </p:spTree>
  </p:cSld>
  <p:clrMapOvr>
    <a:masterClrMapping/>
  </p:clrMapOvr>
</p:sld>
</file>

<file path=ppt/theme/theme1.xml><?xml version="1.0" encoding="utf-8"?>
<a:theme xmlns:a="http://schemas.openxmlformats.org/drawingml/2006/main" xmlns:r="http://schemas.openxmlformats.org/officeDocument/2006/relationships" name="Minimalist Green Slides by Slidesgo">
  <a:themeElements>
    <a:clrScheme name="Simple Light">
      <a:dk1>
        <a:srgbClr val="000000"/>
      </a:dk1>
      <a:lt1>
        <a:srgbClr val="FFFFFF"/>
      </a:lt1>
      <a:dk2>
        <a:srgbClr val="A6BFA5"/>
      </a:dk2>
      <a:lt2>
        <a:srgbClr val="C9D8C8"/>
      </a:lt2>
      <a:accent1>
        <a:srgbClr val="161922"/>
      </a:accent1>
      <a:accent2>
        <a:srgbClr val="FFFFFF"/>
      </a:accent2>
      <a:accent3>
        <a:srgbClr val="A6BFA5"/>
      </a:accent3>
      <a:accent4>
        <a:srgbClr val="C9D8C8"/>
      </a:accent4>
      <a:accent5>
        <a:srgbClr val="000000"/>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