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5143500" cx="9144000"/>
  <p:notesSz cx="6858000" cy="9144000"/>
  <p:embeddedFontLst>
    <p:embeddedFont>
      <p:font typeface="Josefin Slab"/>
      <p:regular r:id="rId27"/>
      <p:bold r:id="rId28"/>
      <p:italic r:id="rId29"/>
      <p:boldItalic r:id="rId30"/>
    </p:embeddedFont>
    <p:embeddedFont>
      <p:font typeface="Anton"/>
      <p:regular r:id="rId31"/>
    </p:embeddedFont>
    <p:embeddedFont>
      <p:font typeface="Josefin Sans"/>
      <p:regular r:id="rId32"/>
      <p:bold r:id="rId33"/>
      <p:italic r:id="rId34"/>
      <p:boldItalic r:id="rId35"/>
    </p:embeddedFont>
    <p:embeddedFont>
      <p:font typeface="Advent Pro"/>
      <p:regular r:id="rId36"/>
      <p:bold r:id="rId37"/>
    </p:embeddedFont>
    <p:embeddedFont>
      <p:font typeface="Fira Sans Extra Condensed"/>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42">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30DE598-AB89-49DB-A483-5FA3C677029B}">
  <a:tblStyle styleId="{330DE598-AB89-49DB-A483-5FA3C677029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42"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FiraSansExtraCondensed-italic.fntdata"/><Relationship Id="rId20" Type="http://schemas.openxmlformats.org/officeDocument/2006/relationships/slide" Target="slides/slide14.xml"/><Relationship Id="rId41" Type="http://schemas.openxmlformats.org/officeDocument/2006/relationships/font" Target="fonts/FiraSansExtraCondensed-bold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JosefinSlab-bold.fntdata"/><Relationship Id="rId27" Type="http://schemas.openxmlformats.org/officeDocument/2006/relationships/font" Target="fonts/JosefinSlab-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JosefinSlab-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Anton-regular.fntdata"/><Relationship Id="rId30" Type="http://schemas.openxmlformats.org/officeDocument/2006/relationships/font" Target="fonts/JosefinSlab-boldItalic.fntdata"/><Relationship Id="rId11" Type="http://schemas.openxmlformats.org/officeDocument/2006/relationships/slide" Target="slides/slide5.xml"/><Relationship Id="rId33" Type="http://schemas.openxmlformats.org/officeDocument/2006/relationships/font" Target="fonts/JosefinSans-bold.fntdata"/><Relationship Id="rId10" Type="http://schemas.openxmlformats.org/officeDocument/2006/relationships/slide" Target="slides/slide4.xml"/><Relationship Id="rId32" Type="http://schemas.openxmlformats.org/officeDocument/2006/relationships/font" Target="fonts/JosefinSans-regular.fntdata"/><Relationship Id="rId13" Type="http://schemas.openxmlformats.org/officeDocument/2006/relationships/slide" Target="slides/slide7.xml"/><Relationship Id="rId35" Type="http://schemas.openxmlformats.org/officeDocument/2006/relationships/font" Target="fonts/JosefinSans-boldItalic.fntdata"/><Relationship Id="rId12" Type="http://schemas.openxmlformats.org/officeDocument/2006/relationships/slide" Target="slides/slide6.xml"/><Relationship Id="rId34" Type="http://schemas.openxmlformats.org/officeDocument/2006/relationships/font" Target="fonts/JosefinSans-italic.fntdata"/><Relationship Id="rId15" Type="http://schemas.openxmlformats.org/officeDocument/2006/relationships/slide" Target="slides/slide9.xml"/><Relationship Id="rId37" Type="http://schemas.openxmlformats.org/officeDocument/2006/relationships/font" Target="fonts/AdventPro-bold.fntdata"/><Relationship Id="rId14" Type="http://schemas.openxmlformats.org/officeDocument/2006/relationships/slide" Target="slides/slide8.xml"/><Relationship Id="rId36" Type="http://schemas.openxmlformats.org/officeDocument/2006/relationships/font" Target="fonts/AdventPro-regular.fntdata"/><Relationship Id="rId17" Type="http://schemas.openxmlformats.org/officeDocument/2006/relationships/slide" Target="slides/slide11.xml"/><Relationship Id="rId39" Type="http://schemas.openxmlformats.org/officeDocument/2006/relationships/font" Target="fonts/FiraSansExtraCondensed-bold.fntdata"/><Relationship Id="rId16" Type="http://schemas.openxmlformats.org/officeDocument/2006/relationships/slide" Target="slides/slide10.xml"/><Relationship Id="rId38" Type="http://schemas.openxmlformats.org/officeDocument/2006/relationships/font" Target="fonts/FiraSansExtraCondensed-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4dfce81f1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4dfce81f1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5465e7bc0b_1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5465e7bc0b_1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564156046e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564156046e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57d11bbb8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57d11bbb8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5465e7bc0b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5465e7bc0b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bfd6a2e90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bfd6a2e9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5ecc5f8fb2_0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5ecc5f8fb2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beee0b2f7a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beee0b2f7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beee0b2f7a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beee0b2f7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bfd6a2e90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bfd6a2e90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bfd6a2e90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bfd6a2e90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bfd6a2e90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bfd6a2e90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bfd6a2e901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bfd6a2e90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bfd6a2e90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bfd6a2e90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56e9a21c8b_2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56e9a21c8b_2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bfd6a2e90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bfd6a2e90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bfd6a2e901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bfd6a2e901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d38437111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d38437111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d38437111c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d38437111c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5465e7bc0b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5465e7bc0b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ning slide">
  <p:cSld name="CUSTOM_7">
    <p:bg>
      <p:bgPr>
        <a:noFill/>
      </p:bgPr>
    </p:bg>
    <p:spTree>
      <p:nvGrpSpPr>
        <p:cNvPr id="8" name="Shape 8"/>
        <p:cNvGrpSpPr/>
        <p:nvPr/>
      </p:nvGrpSpPr>
      <p:grpSpPr>
        <a:xfrm>
          <a:off x="0" y="0"/>
          <a:ext cx="0" cy="0"/>
          <a:chOff x="0" y="0"/>
          <a:chExt cx="0" cy="0"/>
        </a:xfrm>
      </p:grpSpPr>
      <p:sp>
        <p:nvSpPr>
          <p:cNvPr id="9" name="Google Shape;9;p2"/>
          <p:cNvSpPr/>
          <p:nvPr/>
        </p:nvSpPr>
        <p:spPr>
          <a:xfrm>
            <a:off x="3218258" y="0"/>
            <a:ext cx="5925780" cy="4511204"/>
          </a:xfrm>
          <a:custGeom>
            <a:rect b="b" l="l" r="r" t="t"/>
            <a:pathLst>
              <a:path extrusionOk="0" h="29229" w="65471">
                <a:moveTo>
                  <a:pt x="0" y="1"/>
                </a:moveTo>
                <a:lnTo>
                  <a:pt x="0" y="29228"/>
                </a:lnTo>
                <a:lnTo>
                  <a:pt x="65471" y="29228"/>
                </a:lnTo>
                <a:lnTo>
                  <a:pt x="6547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a:off x="3014474" y="4198424"/>
            <a:ext cx="6129578" cy="945126"/>
          </a:xfrm>
          <a:custGeom>
            <a:rect b="b" l="l" r="r" t="t"/>
            <a:pathLst>
              <a:path extrusionOk="0" h="46535" w="29564">
                <a:moveTo>
                  <a:pt x="0" y="0"/>
                </a:moveTo>
                <a:lnTo>
                  <a:pt x="0" y="46534"/>
                </a:lnTo>
                <a:lnTo>
                  <a:pt x="29563" y="46534"/>
                </a:lnTo>
                <a:lnTo>
                  <a:pt x="29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0" y="0"/>
            <a:ext cx="3421887" cy="5143501"/>
          </a:xfrm>
          <a:custGeom>
            <a:rect b="b" l="l" r="r" t="t"/>
            <a:pathLst>
              <a:path extrusionOk="0" h="101907" w="36436">
                <a:moveTo>
                  <a:pt x="0" y="0"/>
                </a:moveTo>
                <a:lnTo>
                  <a:pt x="0" y="101906"/>
                </a:lnTo>
                <a:lnTo>
                  <a:pt x="36435" y="101906"/>
                </a:lnTo>
                <a:lnTo>
                  <a:pt x="3643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725175" y="1582225"/>
            <a:ext cx="5048700" cy="4635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3600"/>
              <a:buNone/>
              <a:defRPr sz="3600">
                <a:solidFill>
                  <a:schemeClr val="lt1"/>
                </a:solidFill>
              </a:defRPr>
            </a:lvl1pPr>
            <a:lvl2pPr lvl="1" rtl="0" algn="ctr">
              <a:spcBef>
                <a:spcPts val="0"/>
              </a:spcBef>
              <a:spcAft>
                <a:spcPts val="0"/>
              </a:spcAft>
              <a:buClr>
                <a:schemeClr val="lt1"/>
              </a:buClr>
              <a:buSzPts val="5200"/>
              <a:buNone/>
              <a:defRPr sz="5200">
                <a:solidFill>
                  <a:schemeClr val="lt1"/>
                </a:solidFill>
              </a:defRPr>
            </a:lvl2pPr>
            <a:lvl3pPr lvl="2" rtl="0" algn="ctr">
              <a:spcBef>
                <a:spcPts val="0"/>
              </a:spcBef>
              <a:spcAft>
                <a:spcPts val="0"/>
              </a:spcAft>
              <a:buClr>
                <a:schemeClr val="lt1"/>
              </a:buClr>
              <a:buSzPts val="5200"/>
              <a:buNone/>
              <a:defRPr sz="5200">
                <a:solidFill>
                  <a:schemeClr val="lt1"/>
                </a:solidFill>
              </a:defRPr>
            </a:lvl3pPr>
            <a:lvl4pPr lvl="3" rtl="0" algn="ctr">
              <a:spcBef>
                <a:spcPts val="0"/>
              </a:spcBef>
              <a:spcAft>
                <a:spcPts val="0"/>
              </a:spcAft>
              <a:buClr>
                <a:schemeClr val="lt1"/>
              </a:buClr>
              <a:buSzPts val="5200"/>
              <a:buNone/>
              <a:defRPr sz="5200">
                <a:solidFill>
                  <a:schemeClr val="lt1"/>
                </a:solidFill>
              </a:defRPr>
            </a:lvl4pPr>
            <a:lvl5pPr lvl="4" rtl="0" algn="ctr">
              <a:spcBef>
                <a:spcPts val="0"/>
              </a:spcBef>
              <a:spcAft>
                <a:spcPts val="0"/>
              </a:spcAft>
              <a:buClr>
                <a:schemeClr val="lt1"/>
              </a:buClr>
              <a:buSzPts val="5200"/>
              <a:buNone/>
              <a:defRPr sz="5200">
                <a:solidFill>
                  <a:schemeClr val="lt1"/>
                </a:solidFill>
              </a:defRPr>
            </a:lvl5pPr>
            <a:lvl6pPr lvl="5" rtl="0" algn="ctr">
              <a:spcBef>
                <a:spcPts val="0"/>
              </a:spcBef>
              <a:spcAft>
                <a:spcPts val="0"/>
              </a:spcAft>
              <a:buClr>
                <a:schemeClr val="lt1"/>
              </a:buClr>
              <a:buSzPts val="5200"/>
              <a:buNone/>
              <a:defRPr sz="5200">
                <a:solidFill>
                  <a:schemeClr val="lt1"/>
                </a:solidFill>
              </a:defRPr>
            </a:lvl6pPr>
            <a:lvl7pPr lvl="6" rtl="0" algn="ctr">
              <a:spcBef>
                <a:spcPts val="0"/>
              </a:spcBef>
              <a:spcAft>
                <a:spcPts val="0"/>
              </a:spcAft>
              <a:buClr>
                <a:schemeClr val="lt1"/>
              </a:buClr>
              <a:buSzPts val="5200"/>
              <a:buNone/>
              <a:defRPr sz="5200">
                <a:solidFill>
                  <a:schemeClr val="lt1"/>
                </a:solidFill>
              </a:defRPr>
            </a:lvl7pPr>
            <a:lvl8pPr lvl="7" rtl="0" algn="ctr">
              <a:spcBef>
                <a:spcPts val="0"/>
              </a:spcBef>
              <a:spcAft>
                <a:spcPts val="0"/>
              </a:spcAft>
              <a:buClr>
                <a:schemeClr val="lt1"/>
              </a:buClr>
              <a:buSzPts val="5200"/>
              <a:buNone/>
              <a:defRPr sz="5200">
                <a:solidFill>
                  <a:schemeClr val="lt1"/>
                </a:solidFill>
              </a:defRPr>
            </a:lvl8pPr>
            <a:lvl9pPr lvl="8" rtl="0" algn="ctr">
              <a:spcBef>
                <a:spcPts val="0"/>
              </a:spcBef>
              <a:spcAft>
                <a:spcPts val="0"/>
              </a:spcAft>
              <a:buClr>
                <a:schemeClr val="lt1"/>
              </a:buClr>
              <a:buSzPts val="5200"/>
              <a:buNone/>
              <a:defRPr sz="5200">
                <a:solidFill>
                  <a:schemeClr val="lt1"/>
                </a:solidFill>
              </a:defRPr>
            </a:lvl9pPr>
          </a:lstStyle>
          <a:p/>
        </p:txBody>
      </p:sp>
      <p:sp>
        <p:nvSpPr>
          <p:cNvPr id="13" name="Google Shape;13;p2"/>
          <p:cNvSpPr txBox="1"/>
          <p:nvPr>
            <p:ph idx="1" type="subTitle"/>
          </p:nvPr>
        </p:nvSpPr>
        <p:spPr>
          <a:xfrm>
            <a:off x="4813218" y="1942050"/>
            <a:ext cx="2872500" cy="321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1400"/>
              <a:buFont typeface="Josefin Slab"/>
              <a:buNone/>
              <a:defRPr sz="1400">
                <a:solidFill>
                  <a:schemeClr val="lt1"/>
                </a:solidFill>
                <a:latin typeface="Josefin Slab"/>
                <a:ea typeface="Josefin Slab"/>
                <a:cs typeface="Josefin Slab"/>
                <a:sym typeface="Josefin Slab"/>
              </a:defRPr>
            </a:lvl2pPr>
            <a:lvl3pPr lvl="2" rtl="0" algn="ctr">
              <a:lnSpc>
                <a:spcPct val="100000"/>
              </a:lnSpc>
              <a:spcBef>
                <a:spcPts val="0"/>
              </a:spcBef>
              <a:spcAft>
                <a:spcPts val="0"/>
              </a:spcAft>
              <a:buClr>
                <a:schemeClr val="lt1"/>
              </a:buClr>
              <a:buSzPts val="1400"/>
              <a:buFont typeface="Josefin Slab"/>
              <a:buNone/>
              <a:defRPr sz="1400">
                <a:solidFill>
                  <a:schemeClr val="lt1"/>
                </a:solidFill>
                <a:latin typeface="Josefin Slab"/>
                <a:ea typeface="Josefin Slab"/>
                <a:cs typeface="Josefin Slab"/>
                <a:sym typeface="Josefin Slab"/>
              </a:defRPr>
            </a:lvl3pPr>
            <a:lvl4pPr lvl="3" rtl="0" algn="ctr">
              <a:lnSpc>
                <a:spcPct val="100000"/>
              </a:lnSpc>
              <a:spcBef>
                <a:spcPts val="0"/>
              </a:spcBef>
              <a:spcAft>
                <a:spcPts val="0"/>
              </a:spcAft>
              <a:buClr>
                <a:schemeClr val="lt1"/>
              </a:buClr>
              <a:buSzPts val="1400"/>
              <a:buFont typeface="Josefin Slab"/>
              <a:buNone/>
              <a:defRPr sz="1400">
                <a:solidFill>
                  <a:schemeClr val="lt1"/>
                </a:solidFill>
                <a:latin typeface="Josefin Slab"/>
                <a:ea typeface="Josefin Slab"/>
                <a:cs typeface="Josefin Slab"/>
                <a:sym typeface="Josefin Slab"/>
              </a:defRPr>
            </a:lvl4pPr>
            <a:lvl5pPr lvl="4" rtl="0" algn="ctr">
              <a:lnSpc>
                <a:spcPct val="100000"/>
              </a:lnSpc>
              <a:spcBef>
                <a:spcPts val="0"/>
              </a:spcBef>
              <a:spcAft>
                <a:spcPts val="0"/>
              </a:spcAft>
              <a:buClr>
                <a:schemeClr val="lt1"/>
              </a:buClr>
              <a:buSzPts val="1400"/>
              <a:buFont typeface="Josefin Slab"/>
              <a:buNone/>
              <a:defRPr sz="1400">
                <a:solidFill>
                  <a:schemeClr val="lt1"/>
                </a:solidFill>
                <a:latin typeface="Josefin Slab"/>
                <a:ea typeface="Josefin Slab"/>
                <a:cs typeface="Josefin Slab"/>
                <a:sym typeface="Josefin Slab"/>
              </a:defRPr>
            </a:lvl5pPr>
            <a:lvl6pPr lvl="5" rtl="0" algn="ctr">
              <a:lnSpc>
                <a:spcPct val="100000"/>
              </a:lnSpc>
              <a:spcBef>
                <a:spcPts val="0"/>
              </a:spcBef>
              <a:spcAft>
                <a:spcPts val="0"/>
              </a:spcAft>
              <a:buClr>
                <a:schemeClr val="lt1"/>
              </a:buClr>
              <a:buSzPts val="1400"/>
              <a:buFont typeface="Josefin Slab"/>
              <a:buNone/>
              <a:defRPr sz="1400">
                <a:solidFill>
                  <a:schemeClr val="lt1"/>
                </a:solidFill>
                <a:latin typeface="Josefin Slab"/>
                <a:ea typeface="Josefin Slab"/>
                <a:cs typeface="Josefin Slab"/>
                <a:sym typeface="Josefin Slab"/>
              </a:defRPr>
            </a:lvl6pPr>
            <a:lvl7pPr lvl="6" rtl="0" algn="ctr">
              <a:lnSpc>
                <a:spcPct val="100000"/>
              </a:lnSpc>
              <a:spcBef>
                <a:spcPts val="0"/>
              </a:spcBef>
              <a:spcAft>
                <a:spcPts val="0"/>
              </a:spcAft>
              <a:buClr>
                <a:schemeClr val="lt1"/>
              </a:buClr>
              <a:buSzPts val="1400"/>
              <a:buFont typeface="Josefin Slab"/>
              <a:buNone/>
              <a:defRPr sz="1400">
                <a:solidFill>
                  <a:schemeClr val="lt1"/>
                </a:solidFill>
                <a:latin typeface="Josefin Slab"/>
                <a:ea typeface="Josefin Slab"/>
                <a:cs typeface="Josefin Slab"/>
                <a:sym typeface="Josefin Slab"/>
              </a:defRPr>
            </a:lvl7pPr>
            <a:lvl8pPr lvl="7" rtl="0" algn="ctr">
              <a:lnSpc>
                <a:spcPct val="100000"/>
              </a:lnSpc>
              <a:spcBef>
                <a:spcPts val="0"/>
              </a:spcBef>
              <a:spcAft>
                <a:spcPts val="0"/>
              </a:spcAft>
              <a:buClr>
                <a:schemeClr val="lt1"/>
              </a:buClr>
              <a:buSzPts val="1400"/>
              <a:buFont typeface="Josefin Slab"/>
              <a:buNone/>
              <a:defRPr sz="1400">
                <a:solidFill>
                  <a:schemeClr val="lt1"/>
                </a:solidFill>
                <a:latin typeface="Josefin Slab"/>
                <a:ea typeface="Josefin Slab"/>
                <a:cs typeface="Josefin Slab"/>
                <a:sym typeface="Josefin Slab"/>
              </a:defRPr>
            </a:lvl8pPr>
            <a:lvl9pPr lvl="8" rtl="0" algn="ctr">
              <a:lnSpc>
                <a:spcPct val="100000"/>
              </a:lnSpc>
              <a:spcBef>
                <a:spcPts val="0"/>
              </a:spcBef>
              <a:spcAft>
                <a:spcPts val="0"/>
              </a:spcAft>
              <a:buClr>
                <a:schemeClr val="lt1"/>
              </a:buClr>
              <a:buSzPts val="1400"/>
              <a:buFont typeface="Josefin Slab"/>
              <a:buNone/>
              <a:defRPr sz="1400">
                <a:solidFill>
                  <a:schemeClr val="lt1"/>
                </a:solidFill>
                <a:latin typeface="Josefin Slab"/>
                <a:ea typeface="Josefin Slab"/>
                <a:cs typeface="Josefin Slab"/>
                <a:sym typeface="Josefin Slab"/>
              </a:defRPr>
            </a:lvl9pPr>
          </a:lstStyle>
          <a:p/>
        </p:txBody>
      </p:sp>
    </p:spTree>
  </p:cSld>
  <p:clrMapOvr>
    <a:masterClrMapping/>
  </p:clrMapOvr>
  <p:extLst>
    <p:ext uri="{DCECCB84-F9BA-43D5-87BE-67443E8EF086}">
      <p15:sldGuideLst>
        <p15:guide id="1" pos="2156">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4">
    <p:bg>
      <p:bgPr>
        <a:solidFill>
          <a:schemeClr val="lt1"/>
        </a:solidFill>
      </p:bgPr>
    </p:bg>
    <p:spTree>
      <p:nvGrpSpPr>
        <p:cNvPr id="14" name="Shape 14"/>
        <p:cNvGrpSpPr/>
        <p:nvPr/>
      </p:nvGrpSpPr>
      <p:grpSpPr>
        <a:xfrm>
          <a:off x="0" y="0"/>
          <a:ext cx="0" cy="0"/>
          <a:chOff x="0" y="0"/>
          <a:chExt cx="0" cy="0"/>
        </a:xfrm>
      </p:grpSpPr>
      <p:sp>
        <p:nvSpPr>
          <p:cNvPr id="15" name="Google Shape;15;p3"/>
          <p:cNvSpPr/>
          <p:nvPr/>
        </p:nvSpPr>
        <p:spPr>
          <a:xfrm>
            <a:off x="3420000" y="0"/>
            <a:ext cx="5724130" cy="2571714"/>
          </a:xfrm>
          <a:custGeom>
            <a:rect b="b" l="l" r="r" t="t"/>
            <a:pathLst>
              <a:path extrusionOk="0" h="29229" w="65471">
                <a:moveTo>
                  <a:pt x="0" y="1"/>
                </a:moveTo>
                <a:lnTo>
                  <a:pt x="0" y="29228"/>
                </a:lnTo>
                <a:lnTo>
                  <a:pt x="65471" y="29228"/>
                </a:lnTo>
                <a:lnTo>
                  <a:pt x="6547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hasCustomPrompt="1" type="title"/>
          </p:nvPr>
        </p:nvSpPr>
        <p:spPr>
          <a:xfrm>
            <a:off x="3718050" y="482038"/>
            <a:ext cx="3004800" cy="577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600"/>
              <a:buNone/>
              <a:defRPr b="0" sz="3600">
                <a:solidFill>
                  <a:schemeClr val="lt1"/>
                </a:solidFill>
              </a:defRPr>
            </a:lvl1pPr>
            <a:lvl2pPr lvl="1"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2pPr>
            <a:lvl3pPr lvl="2"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3pPr>
            <a:lvl4pPr lvl="3"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4pPr>
            <a:lvl5pPr lvl="4"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5pPr>
            <a:lvl6pPr lvl="5"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6pPr>
            <a:lvl7pPr lvl="6"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7pPr>
            <a:lvl8pPr lvl="7"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8pPr>
            <a:lvl9pPr lvl="8"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9pPr>
          </a:lstStyle>
          <a:p>
            <a:r>
              <a:t>xx%</a:t>
            </a:r>
          </a:p>
        </p:txBody>
      </p:sp>
      <p:sp>
        <p:nvSpPr>
          <p:cNvPr id="17" name="Google Shape;17;p3"/>
          <p:cNvSpPr/>
          <p:nvPr/>
        </p:nvSpPr>
        <p:spPr>
          <a:xfrm>
            <a:off x="3420000" y="2571728"/>
            <a:ext cx="5724130" cy="2587570"/>
          </a:xfrm>
          <a:custGeom>
            <a:rect b="b" l="l" r="r" t="t"/>
            <a:pathLst>
              <a:path extrusionOk="0" h="29229" w="65471">
                <a:moveTo>
                  <a:pt x="0" y="1"/>
                </a:moveTo>
                <a:lnTo>
                  <a:pt x="0" y="29228"/>
                </a:lnTo>
                <a:lnTo>
                  <a:pt x="65471" y="29228"/>
                </a:lnTo>
                <a:lnTo>
                  <a:pt x="6547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txBox="1"/>
          <p:nvPr>
            <p:ph idx="2" type="ctrTitle"/>
          </p:nvPr>
        </p:nvSpPr>
        <p:spPr>
          <a:xfrm>
            <a:off x="3718050" y="1014474"/>
            <a:ext cx="3858000" cy="2883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1200"/>
              <a:buNone/>
              <a:defRPr b="0" sz="1200">
                <a:solidFill>
                  <a:schemeClr val="lt1"/>
                </a:solidFill>
              </a:defRPr>
            </a:lvl1pPr>
            <a:lvl2pPr lvl="1" rtl="0">
              <a:spcBef>
                <a:spcPts val="0"/>
              </a:spcBef>
              <a:spcAft>
                <a:spcPts val="0"/>
              </a:spcAft>
              <a:buClr>
                <a:schemeClr val="lt1"/>
              </a:buClr>
              <a:buSzPts val="1200"/>
              <a:buNone/>
              <a:defRPr b="0" sz="1200">
                <a:solidFill>
                  <a:schemeClr val="lt1"/>
                </a:solidFill>
              </a:defRPr>
            </a:lvl2pPr>
            <a:lvl3pPr lvl="2" rtl="0">
              <a:spcBef>
                <a:spcPts val="0"/>
              </a:spcBef>
              <a:spcAft>
                <a:spcPts val="0"/>
              </a:spcAft>
              <a:buClr>
                <a:schemeClr val="lt1"/>
              </a:buClr>
              <a:buSzPts val="1200"/>
              <a:buNone/>
              <a:defRPr b="0" sz="1200">
                <a:solidFill>
                  <a:schemeClr val="lt1"/>
                </a:solidFill>
              </a:defRPr>
            </a:lvl3pPr>
            <a:lvl4pPr lvl="3" rtl="0">
              <a:spcBef>
                <a:spcPts val="0"/>
              </a:spcBef>
              <a:spcAft>
                <a:spcPts val="0"/>
              </a:spcAft>
              <a:buClr>
                <a:schemeClr val="lt1"/>
              </a:buClr>
              <a:buSzPts val="1200"/>
              <a:buNone/>
              <a:defRPr b="0" sz="1200">
                <a:solidFill>
                  <a:schemeClr val="lt1"/>
                </a:solidFill>
              </a:defRPr>
            </a:lvl4pPr>
            <a:lvl5pPr lvl="4" rtl="0">
              <a:spcBef>
                <a:spcPts val="0"/>
              </a:spcBef>
              <a:spcAft>
                <a:spcPts val="0"/>
              </a:spcAft>
              <a:buClr>
                <a:schemeClr val="lt1"/>
              </a:buClr>
              <a:buSzPts val="1200"/>
              <a:buNone/>
              <a:defRPr b="0" sz="1200">
                <a:solidFill>
                  <a:schemeClr val="lt1"/>
                </a:solidFill>
              </a:defRPr>
            </a:lvl5pPr>
            <a:lvl6pPr lvl="5" rtl="0">
              <a:spcBef>
                <a:spcPts val="0"/>
              </a:spcBef>
              <a:spcAft>
                <a:spcPts val="0"/>
              </a:spcAft>
              <a:buClr>
                <a:schemeClr val="lt1"/>
              </a:buClr>
              <a:buSzPts val="1200"/>
              <a:buNone/>
              <a:defRPr b="0" sz="1200">
                <a:solidFill>
                  <a:schemeClr val="lt1"/>
                </a:solidFill>
              </a:defRPr>
            </a:lvl6pPr>
            <a:lvl7pPr lvl="6" rtl="0">
              <a:spcBef>
                <a:spcPts val="0"/>
              </a:spcBef>
              <a:spcAft>
                <a:spcPts val="0"/>
              </a:spcAft>
              <a:buClr>
                <a:schemeClr val="lt1"/>
              </a:buClr>
              <a:buSzPts val="1200"/>
              <a:buNone/>
              <a:defRPr b="0" sz="1200">
                <a:solidFill>
                  <a:schemeClr val="lt1"/>
                </a:solidFill>
              </a:defRPr>
            </a:lvl7pPr>
            <a:lvl8pPr lvl="7" rtl="0">
              <a:spcBef>
                <a:spcPts val="0"/>
              </a:spcBef>
              <a:spcAft>
                <a:spcPts val="0"/>
              </a:spcAft>
              <a:buClr>
                <a:schemeClr val="lt1"/>
              </a:buClr>
              <a:buSzPts val="1200"/>
              <a:buNone/>
              <a:defRPr b="0" sz="1200">
                <a:solidFill>
                  <a:schemeClr val="lt1"/>
                </a:solidFill>
              </a:defRPr>
            </a:lvl8pPr>
            <a:lvl9pPr lvl="8" rtl="0">
              <a:spcBef>
                <a:spcPts val="0"/>
              </a:spcBef>
              <a:spcAft>
                <a:spcPts val="0"/>
              </a:spcAft>
              <a:buClr>
                <a:schemeClr val="lt1"/>
              </a:buClr>
              <a:buSzPts val="1200"/>
              <a:buNone/>
              <a:defRPr b="0" sz="1200">
                <a:solidFill>
                  <a:schemeClr val="lt1"/>
                </a:solidFill>
              </a:defRPr>
            </a:lvl9pPr>
          </a:lstStyle>
          <a:p/>
        </p:txBody>
      </p:sp>
      <p:sp>
        <p:nvSpPr>
          <p:cNvPr id="19" name="Google Shape;19;p3"/>
          <p:cNvSpPr txBox="1"/>
          <p:nvPr>
            <p:ph idx="1" type="subTitle"/>
          </p:nvPr>
        </p:nvSpPr>
        <p:spPr>
          <a:xfrm>
            <a:off x="3718051" y="1140059"/>
            <a:ext cx="3266400" cy="28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000"/>
              <a:buNone/>
              <a:defRPr sz="1000">
                <a:solidFill>
                  <a:schemeClr val="lt1"/>
                </a:solidFill>
              </a:defRPr>
            </a:lvl1pPr>
            <a:lvl2pPr lvl="1" rtl="0">
              <a:lnSpc>
                <a:spcPct val="100000"/>
              </a:lnSpc>
              <a:spcBef>
                <a:spcPts val="0"/>
              </a:spcBef>
              <a:spcAft>
                <a:spcPts val="0"/>
              </a:spcAft>
              <a:buClr>
                <a:schemeClr val="lt1"/>
              </a:buClr>
              <a:buSzPts val="1000"/>
              <a:buNone/>
              <a:defRPr sz="1000">
                <a:solidFill>
                  <a:schemeClr val="lt1"/>
                </a:solidFill>
              </a:defRPr>
            </a:lvl2pPr>
            <a:lvl3pPr lvl="2" rtl="0">
              <a:lnSpc>
                <a:spcPct val="100000"/>
              </a:lnSpc>
              <a:spcBef>
                <a:spcPts val="0"/>
              </a:spcBef>
              <a:spcAft>
                <a:spcPts val="0"/>
              </a:spcAft>
              <a:buClr>
                <a:schemeClr val="lt1"/>
              </a:buClr>
              <a:buSzPts val="1000"/>
              <a:buNone/>
              <a:defRPr sz="1000">
                <a:solidFill>
                  <a:schemeClr val="lt1"/>
                </a:solidFill>
              </a:defRPr>
            </a:lvl3pPr>
            <a:lvl4pPr lvl="3" rtl="0">
              <a:lnSpc>
                <a:spcPct val="100000"/>
              </a:lnSpc>
              <a:spcBef>
                <a:spcPts val="0"/>
              </a:spcBef>
              <a:spcAft>
                <a:spcPts val="0"/>
              </a:spcAft>
              <a:buClr>
                <a:schemeClr val="lt1"/>
              </a:buClr>
              <a:buSzPts val="1000"/>
              <a:buNone/>
              <a:defRPr sz="1000">
                <a:solidFill>
                  <a:schemeClr val="lt1"/>
                </a:solidFill>
              </a:defRPr>
            </a:lvl4pPr>
            <a:lvl5pPr lvl="4" rtl="0">
              <a:lnSpc>
                <a:spcPct val="100000"/>
              </a:lnSpc>
              <a:spcBef>
                <a:spcPts val="0"/>
              </a:spcBef>
              <a:spcAft>
                <a:spcPts val="0"/>
              </a:spcAft>
              <a:buClr>
                <a:schemeClr val="lt1"/>
              </a:buClr>
              <a:buSzPts val="1000"/>
              <a:buNone/>
              <a:defRPr sz="1000">
                <a:solidFill>
                  <a:schemeClr val="lt1"/>
                </a:solidFill>
              </a:defRPr>
            </a:lvl5pPr>
            <a:lvl6pPr lvl="5" rtl="0">
              <a:lnSpc>
                <a:spcPct val="100000"/>
              </a:lnSpc>
              <a:spcBef>
                <a:spcPts val="0"/>
              </a:spcBef>
              <a:spcAft>
                <a:spcPts val="0"/>
              </a:spcAft>
              <a:buClr>
                <a:schemeClr val="lt1"/>
              </a:buClr>
              <a:buSzPts val="1000"/>
              <a:buNone/>
              <a:defRPr sz="1000">
                <a:solidFill>
                  <a:schemeClr val="lt1"/>
                </a:solidFill>
              </a:defRPr>
            </a:lvl6pPr>
            <a:lvl7pPr lvl="6" rtl="0">
              <a:lnSpc>
                <a:spcPct val="100000"/>
              </a:lnSpc>
              <a:spcBef>
                <a:spcPts val="0"/>
              </a:spcBef>
              <a:spcAft>
                <a:spcPts val="0"/>
              </a:spcAft>
              <a:buClr>
                <a:schemeClr val="lt1"/>
              </a:buClr>
              <a:buSzPts val="1000"/>
              <a:buNone/>
              <a:defRPr sz="1000">
                <a:solidFill>
                  <a:schemeClr val="lt1"/>
                </a:solidFill>
              </a:defRPr>
            </a:lvl7pPr>
            <a:lvl8pPr lvl="7" rtl="0">
              <a:lnSpc>
                <a:spcPct val="100000"/>
              </a:lnSpc>
              <a:spcBef>
                <a:spcPts val="0"/>
              </a:spcBef>
              <a:spcAft>
                <a:spcPts val="0"/>
              </a:spcAft>
              <a:buClr>
                <a:schemeClr val="lt1"/>
              </a:buClr>
              <a:buSzPts val="1000"/>
              <a:buNone/>
              <a:defRPr sz="1000">
                <a:solidFill>
                  <a:schemeClr val="lt1"/>
                </a:solidFill>
              </a:defRPr>
            </a:lvl8pPr>
            <a:lvl9pPr lvl="8" rtl="0">
              <a:lnSpc>
                <a:spcPct val="100000"/>
              </a:lnSpc>
              <a:spcBef>
                <a:spcPts val="0"/>
              </a:spcBef>
              <a:spcAft>
                <a:spcPts val="0"/>
              </a:spcAft>
              <a:buClr>
                <a:schemeClr val="lt1"/>
              </a:buClr>
              <a:buSzPts val="1000"/>
              <a:buNone/>
              <a:defRPr sz="1000">
                <a:solidFill>
                  <a:schemeClr val="lt1"/>
                </a:solidFill>
              </a:defRPr>
            </a:lvl9pPr>
          </a:lstStyle>
          <a:p/>
        </p:txBody>
      </p:sp>
      <p:sp>
        <p:nvSpPr>
          <p:cNvPr id="20" name="Google Shape;20;p3"/>
          <p:cNvSpPr/>
          <p:nvPr/>
        </p:nvSpPr>
        <p:spPr>
          <a:xfrm>
            <a:off x="549025" y="0"/>
            <a:ext cx="771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txBox="1"/>
          <p:nvPr>
            <p:ph idx="3" type="ctrTitle"/>
          </p:nvPr>
        </p:nvSpPr>
        <p:spPr>
          <a:xfrm>
            <a:off x="913177" y="1068475"/>
            <a:ext cx="1584600" cy="4812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dk2"/>
              </a:buClr>
              <a:buSzPts val="2400"/>
              <a:buNone/>
              <a:defRPr b="0" sz="2400">
                <a:solidFill>
                  <a:schemeClr val="dk2"/>
                </a:solidFill>
              </a:defRPr>
            </a:lvl1pPr>
            <a:lvl2pPr lvl="1" rtl="0">
              <a:spcBef>
                <a:spcPts val="0"/>
              </a:spcBef>
              <a:spcAft>
                <a:spcPts val="0"/>
              </a:spcAft>
              <a:buClr>
                <a:schemeClr val="dk2"/>
              </a:buClr>
              <a:buSzPts val="1800"/>
              <a:buNone/>
              <a:defRPr b="0" sz="1800">
                <a:solidFill>
                  <a:schemeClr val="dk2"/>
                </a:solidFill>
              </a:defRPr>
            </a:lvl2pPr>
            <a:lvl3pPr lvl="2" rtl="0">
              <a:spcBef>
                <a:spcPts val="0"/>
              </a:spcBef>
              <a:spcAft>
                <a:spcPts val="0"/>
              </a:spcAft>
              <a:buClr>
                <a:schemeClr val="dk2"/>
              </a:buClr>
              <a:buSzPts val="1800"/>
              <a:buNone/>
              <a:defRPr b="0" sz="1800">
                <a:solidFill>
                  <a:schemeClr val="dk2"/>
                </a:solidFill>
              </a:defRPr>
            </a:lvl3pPr>
            <a:lvl4pPr lvl="3" rtl="0">
              <a:spcBef>
                <a:spcPts val="0"/>
              </a:spcBef>
              <a:spcAft>
                <a:spcPts val="0"/>
              </a:spcAft>
              <a:buClr>
                <a:schemeClr val="dk2"/>
              </a:buClr>
              <a:buSzPts val="1800"/>
              <a:buNone/>
              <a:defRPr b="0" sz="1800">
                <a:solidFill>
                  <a:schemeClr val="dk2"/>
                </a:solidFill>
              </a:defRPr>
            </a:lvl4pPr>
            <a:lvl5pPr lvl="4" rtl="0">
              <a:spcBef>
                <a:spcPts val="0"/>
              </a:spcBef>
              <a:spcAft>
                <a:spcPts val="0"/>
              </a:spcAft>
              <a:buClr>
                <a:schemeClr val="dk2"/>
              </a:buClr>
              <a:buSzPts val="1800"/>
              <a:buNone/>
              <a:defRPr b="0" sz="1800">
                <a:solidFill>
                  <a:schemeClr val="dk2"/>
                </a:solidFill>
              </a:defRPr>
            </a:lvl5pPr>
            <a:lvl6pPr lvl="5" rtl="0">
              <a:spcBef>
                <a:spcPts val="0"/>
              </a:spcBef>
              <a:spcAft>
                <a:spcPts val="0"/>
              </a:spcAft>
              <a:buClr>
                <a:schemeClr val="dk2"/>
              </a:buClr>
              <a:buSzPts val="1800"/>
              <a:buNone/>
              <a:defRPr b="0" sz="1800">
                <a:solidFill>
                  <a:schemeClr val="dk2"/>
                </a:solidFill>
              </a:defRPr>
            </a:lvl6pPr>
            <a:lvl7pPr lvl="6" rtl="0">
              <a:spcBef>
                <a:spcPts val="0"/>
              </a:spcBef>
              <a:spcAft>
                <a:spcPts val="0"/>
              </a:spcAft>
              <a:buClr>
                <a:schemeClr val="dk2"/>
              </a:buClr>
              <a:buSzPts val="1800"/>
              <a:buNone/>
              <a:defRPr b="0" sz="1800">
                <a:solidFill>
                  <a:schemeClr val="dk2"/>
                </a:solidFill>
              </a:defRPr>
            </a:lvl7pPr>
            <a:lvl8pPr lvl="7" rtl="0">
              <a:spcBef>
                <a:spcPts val="0"/>
              </a:spcBef>
              <a:spcAft>
                <a:spcPts val="0"/>
              </a:spcAft>
              <a:buClr>
                <a:schemeClr val="dk2"/>
              </a:buClr>
              <a:buSzPts val="1800"/>
              <a:buNone/>
              <a:defRPr b="0" sz="1800">
                <a:solidFill>
                  <a:schemeClr val="dk2"/>
                </a:solidFill>
              </a:defRPr>
            </a:lvl8pPr>
            <a:lvl9pPr lvl="8" rtl="0">
              <a:spcBef>
                <a:spcPts val="0"/>
              </a:spcBef>
              <a:spcAft>
                <a:spcPts val="0"/>
              </a:spcAft>
              <a:buClr>
                <a:schemeClr val="dk2"/>
              </a:buClr>
              <a:buSzPts val="1800"/>
              <a:buNone/>
              <a:defRPr b="0" sz="1800">
                <a:solidFill>
                  <a:schemeClr val="dk2"/>
                </a:solidFill>
              </a:defRPr>
            </a:lvl9pPr>
          </a:lstStyle>
          <a:p/>
        </p:txBody>
      </p:sp>
      <p:sp>
        <p:nvSpPr>
          <p:cNvPr id="22" name="Google Shape;22;p3"/>
          <p:cNvSpPr txBox="1"/>
          <p:nvPr>
            <p:ph hasCustomPrompt="1" idx="4" type="title"/>
          </p:nvPr>
        </p:nvSpPr>
        <p:spPr>
          <a:xfrm>
            <a:off x="3718050" y="1499392"/>
            <a:ext cx="3004800" cy="577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600"/>
              <a:buNone/>
              <a:defRPr b="0" sz="3600">
                <a:solidFill>
                  <a:schemeClr val="lt1"/>
                </a:solidFill>
              </a:defRPr>
            </a:lvl1pPr>
            <a:lvl2pPr lvl="1"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2pPr>
            <a:lvl3pPr lvl="2"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3pPr>
            <a:lvl4pPr lvl="3"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4pPr>
            <a:lvl5pPr lvl="4"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5pPr>
            <a:lvl6pPr lvl="5"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6pPr>
            <a:lvl7pPr lvl="6"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7pPr>
            <a:lvl8pPr lvl="7"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8pPr>
            <a:lvl9pPr lvl="8"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9pPr>
          </a:lstStyle>
          <a:p>
            <a:r>
              <a:t>xx%</a:t>
            </a:r>
          </a:p>
        </p:txBody>
      </p:sp>
      <p:sp>
        <p:nvSpPr>
          <p:cNvPr id="23" name="Google Shape;23;p3"/>
          <p:cNvSpPr txBox="1"/>
          <p:nvPr>
            <p:ph idx="5" type="ctrTitle"/>
          </p:nvPr>
        </p:nvSpPr>
        <p:spPr>
          <a:xfrm>
            <a:off x="3718050" y="1999803"/>
            <a:ext cx="3858000" cy="320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1200"/>
              <a:buNone/>
              <a:defRPr b="0" sz="1200">
                <a:solidFill>
                  <a:schemeClr val="lt1"/>
                </a:solidFill>
              </a:defRPr>
            </a:lvl1pPr>
            <a:lvl2pPr lvl="1" rtl="0">
              <a:spcBef>
                <a:spcPts val="0"/>
              </a:spcBef>
              <a:spcAft>
                <a:spcPts val="0"/>
              </a:spcAft>
              <a:buClr>
                <a:schemeClr val="lt1"/>
              </a:buClr>
              <a:buSzPts val="1200"/>
              <a:buNone/>
              <a:defRPr b="0" sz="1200">
                <a:solidFill>
                  <a:schemeClr val="lt1"/>
                </a:solidFill>
              </a:defRPr>
            </a:lvl2pPr>
            <a:lvl3pPr lvl="2" rtl="0">
              <a:spcBef>
                <a:spcPts val="0"/>
              </a:spcBef>
              <a:spcAft>
                <a:spcPts val="0"/>
              </a:spcAft>
              <a:buClr>
                <a:schemeClr val="lt1"/>
              </a:buClr>
              <a:buSzPts val="1200"/>
              <a:buNone/>
              <a:defRPr b="0" sz="1200">
                <a:solidFill>
                  <a:schemeClr val="lt1"/>
                </a:solidFill>
              </a:defRPr>
            </a:lvl3pPr>
            <a:lvl4pPr lvl="3" rtl="0">
              <a:spcBef>
                <a:spcPts val="0"/>
              </a:spcBef>
              <a:spcAft>
                <a:spcPts val="0"/>
              </a:spcAft>
              <a:buClr>
                <a:schemeClr val="lt1"/>
              </a:buClr>
              <a:buSzPts val="1200"/>
              <a:buNone/>
              <a:defRPr b="0" sz="1200">
                <a:solidFill>
                  <a:schemeClr val="lt1"/>
                </a:solidFill>
              </a:defRPr>
            </a:lvl4pPr>
            <a:lvl5pPr lvl="4" rtl="0">
              <a:spcBef>
                <a:spcPts val="0"/>
              </a:spcBef>
              <a:spcAft>
                <a:spcPts val="0"/>
              </a:spcAft>
              <a:buClr>
                <a:schemeClr val="lt1"/>
              </a:buClr>
              <a:buSzPts val="1200"/>
              <a:buNone/>
              <a:defRPr b="0" sz="1200">
                <a:solidFill>
                  <a:schemeClr val="lt1"/>
                </a:solidFill>
              </a:defRPr>
            </a:lvl5pPr>
            <a:lvl6pPr lvl="5" rtl="0">
              <a:spcBef>
                <a:spcPts val="0"/>
              </a:spcBef>
              <a:spcAft>
                <a:spcPts val="0"/>
              </a:spcAft>
              <a:buClr>
                <a:schemeClr val="lt1"/>
              </a:buClr>
              <a:buSzPts val="1200"/>
              <a:buNone/>
              <a:defRPr b="0" sz="1200">
                <a:solidFill>
                  <a:schemeClr val="lt1"/>
                </a:solidFill>
              </a:defRPr>
            </a:lvl6pPr>
            <a:lvl7pPr lvl="6" rtl="0">
              <a:spcBef>
                <a:spcPts val="0"/>
              </a:spcBef>
              <a:spcAft>
                <a:spcPts val="0"/>
              </a:spcAft>
              <a:buClr>
                <a:schemeClr val="lt1"/>
              </a:buClr>
              <a:buSzPts val="1200"/>
              <a:buNone/>
              <a:defRPr b="0" sz="1200">
                <a:solidFill>
                  <a:schemeClr val="lt1"/>
                </a:solidFill>
              </a:defRPr>
            </a:lvl7pPr>
            <a:lvl8pPr lvl="7" rtl="0">
              <a:spcBef>
                <a:spcPts val="0"/>
              </a:spcBef>
              <a:spcAft>
                <a:spcPts val="0"/>
              </a:spcAft>
              <a:buClr>
                <a:schemeClr val="lt1"/>
              </a:buClr>
              <a:buSzPts val="1200"/>
              <a:buNone/>
              <a:defRPr b="0" sz="1200">
                <a:solidFill>
                  <a:schemeClr val="lt1"/>
                </a:solidFill>
              </a:defRPr>
            </a:lvl8pPr>
            <a:lvl9pPr lvl="8" rtl="0">
              <a:spcBef>
                <a:spcPts val="0"/>
              </a:spcBef>
              <a:spcAft>
                <a:spcPts val="0"/>
              </a:spcAft>
              <a:buClr>
                <a:schemeClr val="lt1"/>
              </a:buClr>
              <a:buSzPts val="1200"/>
              <a:buNone/>
              <a:defRPr b="0" sz="1200">
                <a:solidFill>
                  <a:schemeClr val="lt1"/>
                </a:solidFill>
              </a:defRPr>
            </a:lvl9pPr>
          </a:lstStyle>
          <a:p/>
        </p:txBody>
      </p:sp>
      <p:sp>
        <p:nvSpPr>
          <p:cNvPr id="24" name="Google Shape;24;p3"/>
          <p:cNvSpPr txBox="1"/>
          <p:nvPr>
            <p:ph idx="6" type="subTitle"/>
          </p:nvPr>
        </p:nvSpPr>
        <p:spPr>
          <a:xfrm>
            <a:off x="3718051" y="2157413"/>
            <a:ext cx="3266400" cy="28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000"/>
              <a:buNone/>
              <a:defRPr sz="1000">
                <a:solidFill>
                  <a:schemeClr val="lt1"/>
                </a:solidFill>
              </a:defRPr>
            </a:lvl1pPr>
            <a:lvl2pPr lvl="1" rtl="0">
              <a:lnSpc>
                <a:spcPct val="100000"/>
              </a:lnSpc>
              <a:spcBef>
                <a:spcPts val="0"/>
              </a:spcBef>
              <a:spcAft>
                <a:spcPts val="0"/>
              </a:spcAft>
              <a:buClr>
                <a:schemeClr val="lt1"/>
              </a:buClr>
              <a:buSzPts val="1000"/>
              <a:buNone/>
              <a:defRPr sz="1000">
                <a:solidFill>
                  <a:schemeClr val="lt1"/>
                </a:solidFill>
              </a:defRPr>
            </a:lvl2pPr>
            <a:lvl3pPr lvl="2" rtl="0">
              <a:lnSpc>
                <a:spcPct val="100000"/>
              </a:lnSpc>
              <a:spcBef>
                <a:spcPts val="0"/>
              </a:spcBef>
              <a:spcAft>
                <a:spcPts val="0"/>
              </a:spcAft>
              <a:buClr>
                <a:schemeClr val="lt1"/>
              </a:buClr>
              <a:buSzPts val="1000"/>
              <a:buNone/>
              <a:defRPr sz="1000">
                <a:solidFill>
                  <a:schemeClr val="lt1"/>
                </a:solidFill>
              </a:defRPr>
            </a:lvl3pPr>
            <a:lvl4pPr lvl="3" rtl="0">
              <a:lnSpc>
                <a:spcPct val="100000"/>
              </a:lnSpc>
              <a:spcBef>
                <a:spcPts val="0"/>
              </a:spcBef>
              <a:spcAft>
                <a:spcPts val="0"/>
              </a:spcAft>
              <a:buClr>
                <a:schemeClr val="lt1"/>
              </a:buClr>
              <a:buSzPts val="1000"/>
              <a:buNone/>
              <a:defRPr sz="1000">
                <a:solidFill>
                  <a:schemeClr val="lt1"/>
                </a:solidFill>
              </a:defRPr>
            </a:lvl4pPr>
            <a:lvl5pPr lvl="4" rtl="0">
              <a:lnSpc>
                <a:spcPct val="100000"/>
              </a:lnSpc>
              <a:spcBef>
                <a:spcPts val="0"/>
              </a:spcBef>
              <a:spcAft>
                <a:spcPts val="0"/>
              </a:spcAft>
              <a:buClr>
                <a:schemeClr val="lt1"/>
              </a:buClr>
              <a:buSzPts val="1000"/>
              <a:buNone/>
              <a:defRPr sz="1000">
                <a:solidFill>
                  <a:schemeClr val="lt1"/>
                </a:solidFill>
              </a:defRPr>
            </a:lvl5pPr>
            <a:lvl6pPr lvl="5" rtl="0">
              <a:lnSpc>
                <a:spcPct val="100000"/>
              </a:lnSpc>
              <a:spcBef>
                <a:spcPts val="0"/>
              </a:spcBef>
              <a:spcAft>
                <a:spcPts val="0"/>
              </a:spcAft>
              <a:buClr>
                <a:schemeClr val="lt1"/>
              </a:buClr>
              <a:buSzPts val="1000"/>
              <a:buNone/>
              <a:defRPr sz="1000">
                <a:solidFill>
                  <a:schemeClr val="lt1"/>
                </a:solidFill>
              </a:defRPr>
            </a:lvl6pPr>
            <a:lvl7pPr lvl="6" rtl="0">
              <a:lnSpc>
                <a:spcPct val="100000"/>
              </a:lnSpc>
              <a:spcBef>
                <a:spcPts val="0"/>
              </a:spcBef>
              <a:spcAft>
                <a:spcPts val="0"/>
              </a:spcAft>
              <a:buClr>
                <a:schemeClr val="lt1"/>
              </a:buClr>
              <a:buSzPts val="1000"/>
              <a:buNone/>
              <a:defRPr sz="1000">
                <a:solidFill>
                  <a:schemeClr val="lt1"/>
                </a:solidFill>
              </a:defRPr>
            </a:lvl7pPr>
            <a:lvl8pPr lvl="7" rtl="0">
              <a:lnSpc>
                <a:spcPct val="100000"/>
              </a:lnSpc>
              <a:spcBef>
                <a:spcPts val="0"/>
              </a:spcBef>
              <a:spcAft>
                <a:spcPts val="0"/>
              </a:spcAft>
              <a:buClr>
                <a:schemeClr val="lt1"/>
              </a:buClr>
              <a:buSzPts val="1000"/>
              <a:buNone/>
              <a:defRPr sz="1000">
                <a:solidFill>
                  <a:schemeClr val="lt1"/>
                </a:solidFill>
              </a:defRPr>
            </a:lvl8pPr>
            <a:lvl9pPr lvl="8" rtl="0">
              <a:lnSpc>
                <a:spcPct val="100000"/>
              </a:lnSpc>
              <a:spcBef>
                <a:spcPts val="0"/>
              </a:spcBef>
              <a:spcAft>
                <a:spcPts val="0"/>
              </a:spcAft>
              <a:buClr>
                <a:schemeClr val="lt1"/>
              </a:buClr>
              <a:buSzPts val="1000"/>
              <a:buNone/>
              <a:defRPr sz="1000">
                <a:solidFill>
                  <a:schemeClr val="lt1"/>
                </a:solidFill>
              </a:defRPr>
            </a:lvl9pPr>
          </a:lstStyle>
          <a:p/>
        </p:txBody>
      </p:sp>
      <p:sp>
        <p:nvSpPr>
          <p:cNvPr id="25" name="Google Shape;25;p3"/>
          <p:cNvSpPr txBox="1"/>
          <p:nvPr>
            <p:ph hasCustomPrompt="1" idx="7" type="title"/>
          </p:nvPr>
        </p:nvSpPr>
        <p:spPr>
          <a:xfrm>
            <a:off x="3718050" y="2578078"/>
            <a:ext cx="3004800" cy="577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600"/>
              <a:buNone/>
              <a:defRPr b="0" sz="3600">
                <a:solidFill>
                  <a:schemeClr val="lt1"/>
                </a:solidFill>
              </a:defRPr>
            </a:lvl1pPr>
            <a:lvl2pPr lvl="1"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2pPr>
            <a:lvl3pPr lvl="2"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3pPr>
            <a:lvl4pPr lvl="3"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4pPr>
            <a:lvl5pPr lvl="4"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5pPr>
            <a:lvl6pPr lvl="5"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6pPr>
            <a:lvl7pPr lvl="6"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7pPr>
            <a:lvl8pPr lvl="7"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8pPr>
            <a:lvl9pPr lvl="8"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9pPr>
          </a:lstStyle>
          <a:p>
            <a:r>
              <a:t>xx%</a:t>
            </a:r>
          </a:p>
        </p:txBody>
      </p:sp>
      <p:sp>
        <p:nvSpPr>
          <p:cNvPr id="26" name="Google Shape;26;p3"/>
          <p:cNvSpPr txBox="1"/>
          <p:nvPr>
            <p:ph idx="8" type="ctrTitle"/>
          </p:nvPr>
        </p:nvSpPr>
        <p:spPr>
          <a:xfrm>
            <a:off x="3718050" y="3078451"/>
            <a:ext cx="3858000" cy="320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1200"/>
              <a:buNone/>
              <a:defRPr b="0" sz="1200">
                <a:solidFill>
                  <a:schemeClr val="lt1"/>
                </a:solidFill>
              </a:defRPr>
            </a:lvl1pPr>
            <a:lvl2pPr lvl="1" rtl="0">
              <a:spcBef>
                <a:spcPts val="0"/>
              </a:spcBef>
              <a:spcAft>
                <a:spcPts val="0"/>
              </a:spcAft>
              <a:buClr>
                <a:schemeClr val="lt1"/>
              </a:buClr>
              <a:buSzPts val="1200"/>
              <a:buNone/>
              <a:defRPr b="0" sz="1200">
                <a:solidFill>
                  <a:schemeClr val="lt1"/>
                </a:solidFill>
              </a:defRPr>
            </a:lvl2pPr>
            <a:lvl3pPr lvl="2" rtl="0">
              <a:spcBef>
                <a:spcPts val="0"/>
              </a:spcBef>
              <a:spcAft>
                <a:spcPts val="0"/>
              </a:spcAft>
              <a:buClr>
                <a:schemeClr val="lt1"/>
              </a:buClr>
              <a:buSzPts val="1200"/>
              <a:buNone/>
              <a:defRPr b="0" sz="1200">
                <a:solidFill>
                  <a:schemeClr val="lt1"/>
                </a:solidFill>
              </a:defRPr>
            </a:lvl3pPr>
            <a:lvl4pPr lvl="3" rtl="0">
              <a:spcBef>
                <a:spcPts val="0"/>
              </a:spcBef>
              <a:spcAft>
                <a:spcPts val="0"/>
              </a:spcAft>
              <a:buClr>
                <a:schemeClr val="lt1"/>
              </a:buClr>
              <a:buSzPts val="1200"/>
              <a:buNone/>
              <a:defRPr b="0" sz="1200">
                <a:solidFill>
                  <a:schemeClr val="lt1"/>
                </a:solidFill>
              </a:defRPr>
            </a:lvl4pPr>
            <a:lvl5pPr lvl="4" rtl="0">
              <a:spcBef>
                <a:spcPts val="0"/>
              </a:spcBef>
              <a:spcAft>
                <a:spcPts val="0"/>
              </a:spcAft>
              <a:buClr>
                <a:schemeClr val="lt1"/>
              </a:buClr>
              <a:buSzPts val="1200"/>
              <a:buNone/>
              <a:defRPr b="0" sz="1200">
                <a:solidFill>
                  <a:schemeClr val="lt1"/>
                </a:solidFill>
              </a:defRPr>
            </a:lvl5pPr>
            <a:lvl6pPr lvl="5" rtl="0">
              <a:spcBef>
                <a:spcPts val="0"/>
              </a:spcBef>
              <a:spcAft>
                <a:spcPts val="0"/>
              </a:spcAft>
              <a:buClr>
                <a:schemeClr val="lt1"/>
              </a:buClr>
              <a:buSzPts val="1200"/>
              <a:buNone/>
              <a:defRPr b="0" sz="1200">
                <a:solidFill>
                  <a:schemeClr val="lt1"/>
                </a:solidFill>
              </a:defRPr>
            </a:lvl6pPr>
            <a:lvl7pPr lvl="6" rtl="0">
              <a:spcBef>
                <a:spcPts val="0"/>
              </a:spcBef>
              <a:spcAft>
                <a:spcPts val="0"/>
              </a:spcAft>
              <a:buClr>
                <a:schemeClr val="lt1"/>
              </a:buClr>
              <a:buSzPts val="1200"/>
              <a:buNone/>
              <a:defRPr b="0" sz="1200">
                <a:solidFill>
                  <a:schemeClr val="lt1"/>
                </a:solidFill>
              </a:defRPr>
            </a:lvl7pPr>
            <a:lvl8pPr lvl="7" rtl="0">
              <a:spcBef>
                <a:spcPts val="0"/>
              </a:spcBef>
              <a:spcAft>
                <a:spcPts val="0"/>
              </a:spcAft>
              <a:buClr>
                <a:schemeClr val="lt1"/>
              </a:buClr>
              <a:buSzPts val="1200"/>
              <a:buNone/>
              <a:defRPr b="0" sz="1200">
                <a:solidFill>
                  <a:schemeClr val="lt1"/>
                </a:solidFill>
              </a:defRPr>
            </a:lvl8pPr>
            <a:lvl9pPr lvl="8" rtl="0">
              <a:spcBef>
                <a:spcPts val="0"/>
              </a:spcBef>
              <a:spcAft>
                <a:spcPts val="0"/>
              </a:spcAft>
              <a:buClr>
                <a:schemeClr val="lt1"/>
              </a:buClr>
              <a:buSzPts val="1200"/>
              <a:buNone/>
              <a:defRPr b="0" sz="1200">
                <a:solidFill>
                  <a:schemeClr val="lt1"/>
                </a:solidFill>
              </a:defRPr>
            </a:lvl9pPr>
          </a:lstStyle>
          <a:p/>
        </p:txBody>
      </p:sp>
      <p:sp>
        <p:nvSpPr>
          <p:cNvPr id="27" name="Google Shape;27;p3"/>
          <p:cNvSpPr txBox="1"/>
          <p:nvPr>
            <p:ph idx="9" type="subTitle"/>
          </p:nvPr>
        </p:nvSpPr>
        <p:spPr>
          <a:xfrm>
            <a:off x="3718051" y="3236099"/>
            <a:ext cx="3266400" cy="28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000"/>
              <a:buNone/>
              <a:defRPr sz="1000">
                <a:solidFill>
                  <a:schemeClr val="lt1"/>
                </a:solidFill>
              </a:defRPr>
            </a:lvl1pPr>
            <a:lvl2pPr lvl="1" rtl="0">
              <a:lnSpc>
                <a:spcPct val="100000"/>
              </a:lnSpc>
              <a:spcBef>
                <a:spcPts val="0"/>
              </a:spcBef>
              <a:spcAft>
                <a:spcPts val="0"/>
              </a:spcAft>
              <a:buClr>
                <a:schemeClr val="lt1"/>
              </a:buClr>
              <a:buSzPts val="1000"/>
              <a:buNone/>
              <a:defRPr sz="1000">
                <a:solidFill>
                  <a:schemeClr val="lt1"/>
                </a:solidFill>
              </a:defRPr>
            </a:lvl2pPr>
            <a:lvl3pPr lvl="2" rtl="0">
              <a:lnSpc>
                <a:spcPct val="100000"/>
              </a:lnSpc>
              <a:spcBef>
                <a:spcPts val="0"/>
              </a:spcBef>
              <a:spcAft>
                <a:spcPts val="0"/>
              </a:spcAft>
              <a:buClr>
                <a:schemeClr val="lt1"/>
              </a:buClr>
              <a:buSzPts val="1000"/>
              <a:buNone/>
              <a:defRPr sz="1000">
                <a:solidFill>
                  <a:schemeClr val="lt1"/>
                </a:solidFill>
              </a:defRPr>
            </a:lvl3pPr>
            <a:lvl4pPr lvl="3" rtl="0">
              <a:lnSpc>
                <a:spcPct val="100000"/>
              </a:lnSpc>
              <a:spcBef>
                <a:spcPts val="0"/>
              </a:spcBef>
              <a:spcAft>
                <a:spcPts val="0"/>
              </a:spcAft>
              <a:buClr>
                <a:schemeClr val="lt1"/>
              </a:buClr>
              <a:buSzPts val="1000"/>
              <a:buNone/>
              <a:defRPr sz="1000">
                <a:solidFill>
                  <a:schemeClr val="lt1"/>
                </a:solidFill>
              </a:defRPr>
            </a:lvl4pPr>
            <a:lvl5pPr lvl="4" rtl="0">
              <a:lnSpc>
                <a:spcPct val="100000"/>
              </a:lnSpc>
              <a:spcBef>
                <a:spcPts val="0"/>
              </a:spcBef>
              <a:spcAft>
                <a:spcPts val="0"/>
              </a:spcAft>
              <a:buClr>
                <a:schemeClr val="lt1"/>
              </a:buClr>
              <a:buSzPts val="1000"/>
              <a:buNone/>
              <a:defRPr sz="1000">
                <a:solidFill>
                  <a:schemeClr val="lt1"/>
                </a:solidFill>
              </a:defRPr>
            </a:lvl5pPr>
            <a:lvl6pPr lvl="5" rtl="0">
              <a:lnSpc>
                <a:spcPct val="100000"/>
              </a:lnSpc>
              <a:spcBef>
                <a:spcPts val="0"/>
              </a:spcBef>
              <a:spcAft>
                <a:spcPts val="0"/>
              </a:spcAft>
              <a:buClr>
                <a:schemeClr val="lt1"/>
              </a:buClr>
              <a:buSzPts val="1000"/>
              <a:buNone/>
              <a:defRPr sz="1000">
                <a:solidFill>
                  <a:schemeClr val="lt1"/>
                </a:solidFill>
              </a:defRPr>
            </a:lvl6pPr>
            <a:lvl7pPr lvl="6" rtl="0">
              <a:lnSpc>
                <a:spcPct val="100000"/>
              </a:lnSpc>
              <a:spcBef>
                <a:spcPts val="0"/>
              </a:spcBef>
              <a:spcAft>
                <a:spcPts val="0"/>
              </a:spcAft>
              <a:buClr>
                <a:schemeClr val="lt1"/>
              </a:buClr>
              <a:buSzPts val="1000"/>
              <a:buNone/>
              <a:defRPr sz="1000">
                <a:solidFill>
                  <a:schemeClr val="lt1"/>
                </a:solidFill>
              </a:defRPr>
            </a:lvl7pPr>
            <a:lvl8pPr lvl="7" rtl="0">
              <a:lnSpc>
                <a:spcPct val="100000"/>
              </a:lnSpc>
              <a:spcBef>
                <a:spcPts val="0"/>
              </a:spcBef>
              <a:spcAft>
                <a:spcPts val="0"/>
              </a:spcAft>
              <a:buClr>
                <a:schemeClr val="lt1"/>
              </a:buClr>
              <a:buSzPts val="1000"/>
              <a:buNone/>
              <a:defRPr sz="1000">
                <a:solidFill>
                  <a:schemeClr val="lt1"/>
                </a:solidFill>
              </a:defRPr>
            </a:lvl8pPr>
            <a:lvl9pPr lvl="8" rtl="0">
              <a:lnSpc>
                <a:spcPct val="100000"/>
              </a:lnSpc>
              <a:spcBef>
                <a:spcPts val="0"/>
              </a:spcBef>
              <a:spcAft>
                <a:spcPts val="0"/>
              </a:spcAft>
              <a:buClr>
                <a:schemeClr val="lt1"/>
              </a:buClr>
              <a:buSzPts val="1000"/>
              <a:buNone/>
              <a:defRPr sz="1000">
                <a:solidFill>
                  <a:schemeClr val="lt1"/>
                </a:solidFill>
              </a:defRPr>
            </a:lvl9pPr>
          </a:lstStyle>
          <a:p/>
        </p:txBody>
      </p:sp>
      <p:sp>
        <p:nvSpPr>
          <p:cNvPr id="28" name="Google Shape;28;p3"/>
          <p:cNvSpPr txBox="1"/>
          <p:nvPr>
            <p:ph hasCustomPrompt="1" idx="13" type="title"/>
          </p:nvPr>
        </p:nvSpPr>
        <p:spPr>
          <a:xfrm>
            <a:off x="3718050" y="3632108"/>
            <a:ext cx="3004800" cy="577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600"/>
              <a:buNone/>
              <a:defRPr b="0" sz="3600">
                <a:solidFill>
                  <a:schemeClr val="lt1"/>
                </a:solidFill>
              </a:defRPr>
            </a:lvl1pPr>
            <a:lvl2pPr lvl="1"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2pPr>
            <a:lvl3pPr lvl="2"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3pPr>
            <a:lvl4pPr lvl="3"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4pPr>
            <a:lvl5pPr lvl="4"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5pPr>
            <a:lvl6pPr lvl="5"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6pPr>
            <a:lvl7pPr lvl="6"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7pPr>
            <a:lvl8pPr lvl="7"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8pPr>
            <a:lvl9pPr lvl="8" rtl="0">
              <a:spcBef>
                <a:spcPts val="0"/>
              </a:spcBef>
              <a:spcAft>
                <a:spcPts val="0"/>
              </a:spcAft>
              <a:buClr>
                <a:schemeClr val="lt1"/>
              </a:buClr>
              <a:buSzPts val="4800"/>
              <a:buFont typeface="Fira Sans Extra Condensed"/>
              <a:buNone/>
              <a:defRPr b="0" sz="4800">
                <a:solidFill>
                  <a:schemeClr val="lt1"/>
                </a:solidFill>
                <a:latin typeface="Fira Sans Extra Condensed"/>
                <a:ea typeface="Fira Sans Extra Condensed"/>
                <a:cs typeface="Fira Sans Extra Condensed"/>
                <a:sym typeface="Fira Sans Extra Condensed"/>
              </a:defRPr>
            </a:lvl9pPr>
          </a:lstStyle>
          <a:p>
            <a:r>
              <a:t>xx%</a:t>
            </a:r>
          </a:p>
        </p:txBody>
      </p:sp>
      <p:sp>
        <p:nvSpPr>
          <p:cNvPr id="29" name="Google Shape;29;p3"/>
          <p:cNvSpPr txBox="1"/>
          <p:nvPr>
            <p:ph idx="14" type="ctrTitle"/>
          </p:nvPr>
        </p:nvSpPr>
        <p:spPr>
          <a:xfrm>
            <a:off x="3718050" y="4107556"/>
            <a:ext cx="3858000" cy="3453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1200"/>
              <a:buNone/>
              <a:defRPr b="0" sz="1200">
                <a:solidFill>
                  <a:schemeClr val="lt1"/>
                </a:solidFill>
              </a:defRPr>
            </a:lvl1pPr>
            <a:lvl2pPr lvl="1" rtl="0">
              <a:spcBef>
                <a:spcPts val="0"/>
              </a:spcBef>
              <a:spcAft>
                <a:spcPts val="0"/>
              </a:spcAft>
              <a:buClr>
                <a:schemeClr val="lt1"/>
              </a:buClr>
              <a:buSzPts val="1200"/>
              <a:buNone/>
              <a:defRPr b="0" sz="1200">
                <a:solidFill>
                  <a:schemeClr val="lt1"/>
                </a:solidFill>
              </a:defRPr>
            </a:lvl2pPr>
            <a:lvl3pPr lvl="2" rtl="0">
              <a:spcBef>
                <a:spcPts val="0"/>
              </a:spcBef>
              <a:spcAft>
                <a:spcPts val="0"/>
              </a:spcAft>
              <a:buClr>
                <a:schemeClr val="lt1"/>
              </a:buClr>
              <a:buSzPts val="1200"/>
              <a:buNone/>
              <a:defRPr b="0" sz="1200">
                <a:solidFill>
                  <a:schemeClr val="lt1"/>
                </a:solidFill>
              </a:defRPr>
            </a:lvl3pPr>
            <a:lvl4pPr lvl="3" rtl="0">
              <a:spcBef>
                <a:spcPts val="0"/>
              </a:spcBef>
              <a:spcAft>
                <a:spcPts val="0"/>
              </a:spcAft>
              <a:buClr>
                <a:schemeClr val="lt1"/>
              </a:buClr>
              <a:buSzPts val="1200"/>
              <a:buNone/>
              <a:defRPr b="0" sz="1200">
                <a:solidFill>
                  <a:schemeClr val="lt1"/>
                </a:solidFill>
              </a:defRPr>
            </a:lvl4pPr>
            <a:lvl5pPr lvl="4" rtl="0">
              <a:spcBef>
                <a:spcPts val="0"/>
              </a:spcBef>
              <a:spcAft>
                <a:spcPts val="0"/>
              </a:spcAft>
              <a:buClr>
                <a:schemeClr val="lt1"/>
              </a:buClr>
              <a:buSzPts val="1200"/>
              <a:buNone/>
              <a:defRPr b="0" sz="1200">
                <a:solidFill>
                  <a:schemeClr val="lt1"/>
                </a:solidFill>
              </a:defRPr>
            </a:lvl5pPr>
            <a:lvl6pPr lvl="5" rtl="0">
              <a:spcBef>
                <a:spcPts val="0"/>
              </a:spcBef>
              <a:spcAft>
                <a:spcPts val="0"/>
              </a:spcAft>
              <a:buClr>
                <a:schemeClr val="lt1"/>
              </a:buClr>
              <a:buSzPts val="1200"/>
              <a:buNone/>
              <a:defRPr b="0" sz="1200">
                <a:solidFill>
                  <a:schemeClr val="lt1"/>
                </a:solidFill>
              </a:defRPr>
            </a:lvl6pPr>
            <a:lvl7pPr lvl="6" rtl="0">
              <a:spcBef>
                <a:spcPts val="0"/>
              </a:spcBef>
              <a:spcAft>
                <a:spcPts val="0"/>
              </a:spcAft>
              <a:buClr>
                <a:schemeClr val="lt1"/>
              </a:buClr>
              <a:buSzPts val="1200"/>
              <a:buNone/>
              <a:defRPr b="0" sz="1200">
                <a:solidFill>
                  <a:schemeClr val="lt1"/>
                </a:solidFill>
              </a:defRPr>
            </a:lvl7pPr>
            <a:lvl8pPr lvl="7" rtl="0">
              <a:spcBef>
                <a:spcPts val="0"/>
              </a:spcBef>
              <a:spcAft>
                <a:spcPts val="0"/>
              </a:spcAft>
              <a:buClr>
                <a:schemeClr val="lt1"/>
              </a:buClr>
              <a:buSzPts val="1200"/>
              <a:buNone/>
              <a:defRPr b="0" sz="1200">
                <a:solidFill>
                  <a:schemeClr val="lt1"/>
                </a:solidFill>
              </a:defRPr>
            </a:lvl8pPr>
            <a:lvl9pPr lvl="8" rtl="0">
              <a:spcBef>
                <a:spcPts val="0"/>
              </a:spcBef>
              <a:spcAft>
                <a:spcPts val="0"/>
              </a:spcAft>
              <a:buClr>
                <a:schemeClr val="lt1"/>
              </a:buClr>
              <a:buSzPts val="1200"/>
              <a:buNone/>
              <a:defRPr b="0" sz="1200">
                <a:solidFill>
                  <a:schemeClr val="lt1"/>
                </a:solidFill>
              </a:defRPr>
            </a:lvl9pPr>
          </a:lstStyle>
          <a:p/>
        </p:txBody>
      </p:sp>
      <p:sp>
        <p:nvSpPr>
          <p:cNvPr id="30" name="Google Shape;30;p3"/>
          <p:cNvSpPr txBox="1"/>
          <p:nvPr>
            <p:ph idx="15" type="subTitle"/>
          </p:nvPr>
        </p:nvSpPr>
        <p:spPr>
          <a:xfrm>
            <a:off x="3718051" y="4290128"/>
            <a:ext cx="3266400" cy="28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000"/>
              <a:buNone/>
              <a:defRPr sz="1000">
                <a:solidFill>
                  <a:schemeClr val="lt1"/>
                </a:solidFill>
              </a:defRPr>
            </a:lvl1pPr>
            <a:lvl2pPr lvl="1" rtl="0">
              <a:lnSpc>
                <a:spcPct val="100000"/>
              </a:lnSpc>
              <a:spcBef>
                <a:spcPts val="0"/>
              </a:spcBef>
              <a:spcAft>
                <a:spcPts val="0"/>
              </a:spcAft>
              <a:buClr>
                <a:schemeClr val="lt1"/>
              </a:buClr>
              <a:buSzPts val="1000"/>
              <a:buNone/>
              <a:defRPr sz="1000">
                <a:solidFill>
                  <a:schemeClr val="lt1"/>
                </a:solidFill>
              </a:defRPr>
            </a:lvl2pPr>
            <a:lvl3pPr lvl="2" rtl="0">
              <a:lnSpc>
                <a:spcPct val="100000"/>
              </a:lnSpc>
              <a:spcBef>
                <a:spcPts val="0"/>
              </a:spcBef>
              <a:spcAft>
                <a:spcPts val="0"/>
              </a:spcAft>
              <a:buClr>
                <a:schemeClr val="lt1"/>
              </a:buClr>
              <a:buSzPts val="1000"/>
              <a:buNone/>
              <a:defRPr sz="1000">
                <a:solidFill>
                  <a:schemeClr val="lt1"/>
                </a:solidFill>
              </a:defRPr>
            </a:lvl3pPr>
            <a:lvl4pPr lvl="3" rtl="0">
              <a:lnSpc>
                <a:spcPct val="100000"/>
              </a:lnSpc>
              <a:spcBef>
                <a:spcPts val="0"/>
              </a:spcBef>
              <a:spcAft>
                <a:spcPts val="0"/>
              </a:spcAft>
              <a:buClr>
                <a:schemeClr val="lt1"/>
              </a:buClr>
              <a:buSzPts val="1000"/>
              <a:buNone/>
              <a:defRPr sz="1000">
                <a:solidFill>
                  <a:schemeClr val="lt1"/>
                </a:solidFill>
              </a:defRPr>
            </a:lvl4pPr>
            <a:lvl5pPr lvl="4" rtl="0">
              <a:lnSpc>
                <a:spcPct val="100000"/>
              </a:lnSpc>
              <a:spcBef>
                <a:spcPts val="0"/>
              </a:spcBef>
              <a:spcAft>
                <a:spcPts val="0"/>
              </a:spcAft>
              <a:buClr>
                <a:schemeClr val="lt1"/>
              </a:buClr>
              <a:buSzPts val="1000"/>
              <a:buNone/>
              <a:defRPr sz="1000">
                <a:solidFill>
                  <a:schemeClr val="lt1"/>
                </a:solidFill>
              </a:defRPr>
            </a:lvl5pPr>
            <a:lvl6pPr lvl="5" rtl="0">
              <a:lnSpc>
                <a:spcPct val="100000"/>
              </a:lnSpc>
              <a:spcBef>
                <a:spcPts val="0"/>
              </a:spcBef>
              <a:spcAft>
                <a:spcPts val="0"/>
              </a:spcAft>
              <a:buClr>
                <a:schemeClr val="lt1"/>
              </a:buClr>
              <a:buSzPts val="1000"/>
              <a:buNone/>
              <a:defRPr sz="1000">
                <a:solidFill>
                  <a:schemeClr val="lt1"/>
                </a:solidFill>
              </a:defRPr>
            </a:lvl6pPr>
            <a:lvl7pPr lvl="6" rtl="0">
              <a:lnSpc>
                <a:spcPct val="100000"/>
              </a:lnSpc>
              <a:spcBef>
                <a:spcPts val="0"/>
              </a:spcBef>
              <a:spcAft>
                <a:spcPts val="0"/>
              </a:spcAft>
              <a:buClr>
                <a:schemeClr val="lt1"/>
              </a:buClr>
              <a:buSzPts val="1000"/>
              <a:buNone/>
              <a:defRPr sz="1000">
                <a:solidFill>
                  <a:schemeClr val="lt1"/>
                </a:solidFill>
              </a:defRPr>
            </a:lvl7pPr>
            <a:lvl8pPr lvl="7" rtl="0">
              <a:lnSpc>
                <a:spcPct val="100000"/>
              </a:lnSpc>
              <a:spcBef>
                <a:spcPts val="0"/>
              </a:spcBef>
              <a:spcAft>
                <a:spcPts val="0"/>
              </a:spcAft>
              <a:buClr>
                <a:schemeClr val="lt1"/>
              </a:buClr>
              <a:buSzPts val="1000"/>
              <a:buNone/>
              <a:defRPr sz="1000">
                <a:solidFill>
                  <a:schemeClr val="lt1"/>
                </a:solidFill>
              </a:defRPr>
            </a:lvl8pPr>
            <a:lvl9pPr lvl="8" rtl="0">
              <a:lnSpc>
                <a:spcPct val="100000"/>
              </a:lnSpc>
              <a:spcBef>
                <a:spcPts val="0"/>
              </a:spcBef>
              <a:spcAft>
                <a:spcPts val="0"/>
              </a:spcAft>
              <a:buClr>
                <a:schemeClr val="lt1"/>
              </a:buClr>
              <a:buSzPts val="1000"/>
              <a:buNone/>
              <a:defRPr sz="1000">
                <a:solidFill>
                  <a:schemeClr val="lt1"/>
                </a:solidFill>
              </a:defRPr>
            </a:lvl9pPr>
          </a:lstStyle>
          <a:p/>
        </p:txBody>
      </p:sp>
    </p:spTree>
  </p:cSld>
  <p:clrMapOvr>
    <a:masterClrMapping/>
  </p:clrMapOvr>
  <p:extLst>
    <p:ext uri="{DCECCB84-F9BA-43D5-87BE-67443E8EF086}">
      <p15:sldGuideLst>
        <p15:guide id="1" orient="horz" pos="358">
          <p15:clr>
            <a:srgbClr val="FA7B17"/>
          </p15:clr>
        </p15:guide>
        <p15:guide id="2" pos="5272">
          <p15:clr>
            <a:srgbClr val="FA7B17"/>
          </p15:clr>
        </p15:guide>
        <p15:guide id="3" orient="horz" pos="1620">
          <p15:clr>
            <a:srgbClr val="FA7B17"/>
          </p15:clr>
        </p15:guide>
        <p15:guide id="4" pos="2154">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
  <p:cSld name="CUSTOM_15">
    <p:bg>
      <p:bgPr>
        <a:solidFill>
          <a:schemeClr val="accent1"/>
        </a:solidFill>
      </p:bgPr>
    </p:bg>
    <p:spTree>
      <p:nvGrpSpPr>
        <p:cNvPr id="31" name="Shape 31"/>
        <p:cNvGrpSpPr/>
        <p:nvPr/>
      </p:nvGrpSpPr>
      <p:grpSpPr>
        <a:xfrm>
          <a:off x="0" y="0"/>
          <a:ext cx="0" cy="0"/>
          <a:chOff x="0" y="0"/>
          <a:chExt cx="0" cy="0"/>
        </a:xfrm>
      </p:grpSpPr>
      <p:sp>
        <p:nvSpPr>
          <p:cNvPr id="32" name="Google Shape;32;p4"/>
          <p:cNvSpPr/>
          <p:nvPr/>
        </p:nvSpPr>
        <p:spPr>
          <a:xfrm>
            <a:off x="3420000" y="0"/>
            <a:ext cx="5724130" cy="5143500"/>
          </a:xfrm>
          <a:custGeom>
            <a:rect b="b" l="l" r="r" t="t"/>
            <a:pathLst>
              <a:path extrusionOk="0" h="29229" w="65471">
                <a:moveTo>
                  <a:pt x="0" y="1"/>
                </a:moveTo>
                <a:lnTo>
                  <a:pt x="0" y="29228"/>
                </a:lnTo>
                <a:lnTo>
                  <a:pt x="65471" y="29228"/>
                </a:lnTo>
                <a:lnTo>
                  <a:pt x="6547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txBox="1"/>
          <p:nvPr>
            <p:ph idx="1" type="subTitle"/>
          </p:nvPr>
        </p:nvSpPr>
        <p:spPr>
          <a:xfrm>
            <a:off x="5115400" y="1679550"/>
            <a:ext cx="3130500" cy="17844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Clr>
                <a:schemeClr val="accent1"/>
              </a:buClr>
              <a:buSzPts val="1200"/>
              <a:buNone/>
              <a:defRPr>
                <a:solidFill>
                  <a:schemeClr val="accent1"/>
                </a:solidFill>
              </a:defRPr>
            </a:lvl1pPr>
            <a:lvl2pPr lvl="1" rtl="0" algn="r">
              <a:lnSpc>
                <a:spcPct val="100000"/>
              </a:lnSpc>
              <a:spcBef>
                <a:spcPts val="0"/>
              </a:spcBef>
              <a:spcAft>
                <a:spcPts val="0"/>
              </a:spcAft>
              <a:buClr>
                <a:schemeClr val="accent1"/>
              </a:buClr>
              <a:buSzPts val="1200"/>
              <a:buNone/>
              <a:defRPr>
                <a:solidFill>
                  <a:schemeClr val="accent1"/>
                </a:solidFill>
              </a:defRPr>
            </a:lvl2pPr>
            <a:lvl3pPr lvl="2" rtl="0" algn="r">
              <a:lnSpc>
                <a:spcPct val="100000"/>
              </a:lnSpc>
              <a:spcBef>
                <a:spcPts val="0"/>
              </a:spcBef>
              <a:spcAft>
                <a:spcPts val="0"/>
              </a:spcAft>
              <a:buClr>
                <a:schemeClr val="accent1"/>
              </a:buClr>
              <a:buSzPts val="1200"/>
              <a:buNone/>
              <a:defRPr>
                <a:solidFill>
                  <a:schemeClr val="accent1"/>
                </a:solidFill>
              </a:defRPr>
            </a:lvl3pPr>
            <a:lvl4pPr lvl="3" rtl="0" algn="r">
              <a:lnSpc>
                <a:spcPct val="100000"/>
              </a:lnSpc>
              <a:spcBef>
                <a:spcPts val="0"/>
              </a:spcBef>
              <a:spcAft>
                <a:spcPts val="0"/>
              </a:spcAft>
              <a:buClr>
                <a:schemeClr val="accent1"/>
              </a:buClr>
              <a:buSzPts val="1200"/>
              <a:buNone/>
              <a:defRPr>
                <a:solidFill>
                  <a:schemeClr val="accent1"/>
                </a:solidFill>
              </a:defRPr>
            </a:lvl4pPr>
            <a:lvl5pPr lvl="4" rtl="0" algn="r">
              <a:lnSpc>
                <a:spcPct val="100000"/>
              </a:lnSpc>
              <a:spcBef>
                <a:spcPts val="0"/>
              </a:spcBef>
              <a:spcAft>
                <a:spcPts val="0"/>
              </a:spcAft>
              <a:buClr>
                <a:schemeClr val="accent1"/>
              </a:buClr>
              <a:buSzPts val="1200"/>
              <a:buNone/>
              <a:defRPr>
                <a:solidFill>
                  <a:schemeClr val="accent1"/>
                </a:solidFill>
              </a:defRPr>
            </a:lvl5pPr>
            <a:lvl6pPr lvl="5" rtl="0" algn="r">
              <a:lnSpc>
                <a:spcPct val="100000"/>
              </a:lnSpc>
              <a:spcBef>
                <a:spcPts val="0"/>
              </a:spcBef>
              <a:spcAft>
                <a:spcPts val="0"/>
              </a:spcAft>
              <a:buClr>
                <a:schemeClr val="accent1"/>
              </a:buClr>
              <a:buSzPts val="1200"/>
              <a:buNone/>
              <a:defRPr>
                <a:solidFill>
                  <a:schemeClr val="accent1"/>
                </a:solidFill>
              </a:defRPr>
            </a:lvl6pPr>
            <a:lvl7pPr lvl="6" rtl="0" algn="r">
              <a:lnSpc>
                <a:spcPct val="100000"/>
              </a:lnSpc>
              <a:spcBef>
                <a:spcPts val="0"/>
              </a:spcBef>
              <a:spcAft>
                <a:spcPts val="0"/>
              </a:spcAft>
              <a:buClr>
                <a:schemeClr val="accent1"/>
              </a:buClr>
              <a:buSzPts val="1200"/>
              <a:buNone/>
              <a:defRPr>
                <a:solidFill>
                  <a:schemeClr val="accent1"/>
                </a:solidFill>
              </a:defRPr>
            </a:lvl7pPr>
            <a:lvl8pPr lvl="7" rtl="0" algn="r">
              <a:lnSpc>
                <a:spcPct val="100000"/>
              </a:lnSpc>
              <a:spcBef>
                <a:spcPts val="0"/>
              </a:spcBef>
              <a:spcAft>
                <a:spcPts val="0"/>
              </a:spcAft>
              <a:buClr>
                <a:schemeClr val="accent1"/>
              </a:buClr>
              <a:buSzPts val="1200"/>
              <a:buNone/>
              <a:defRPr>
                <a:solidFill>
                  <a:schemeClr val="accent1"/>
                </a:solidFill>
              </a:defRPr>
            </a:lvl8pPr>
            <a:lvl9pPr lvl="8" rtl="0" algn="r">
              <a:lnSpc>
                <a:spcPct val="100000"/>
              </a:lnSpc>
              <a:spcBef>
                <a:spcPts val="0"/>
              </a:spcBef>
              <a:spcAft>
                <a:spcPts val="0"/>
              </a:spcAft>
              <a:buClr>
                <a:schemeClr val="accent1"/>
              </a:buClr>
              <a:buSzPts val="1200"/>
              <a:buNone/>
              <a:defRPr>
                <a:solidFill>
                  <a:schemeClr val="accent1"/>
                </a:solidFill>
              </a:defRPr>
            </a:lvl9pPr>
          </a:lstStyle>
          <a:p/>
        </p:txBody>
      </p:sp>
      <p:sp>
        <p:nvSpPr>
          <p:cNvPr id="34" name="Google Shape;34;p4"/>
          <p:cNvSpPr/>
          <p:nvPr/>
        </p:nvSpPr>
        <p:spPr>
          <a:xfrm>
            <a:off x="549025" y="0"/>
            <a:ext cx="771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txBox="1"/>
          <p:nvPr>
            <p:ph type="ctrTitle"/>
          </p:nvPr>
        </p:nvSpPr>
        <p:spPr>
          <a:xfrm>
            <a:off x="913177" y="1068475"/>
            <a:ext cx="1584600" cy="4812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dk2"/>
              </a:buClr>
              <a:buSzPts val="2400"/>
              <a:buNone/>
              <a:defRPr b="0" sz="2400">
                <a:solidFill>
                  <a:schemeClr val="dk2"/>
                </a:solidFill>
              </a:defRPr>
            </a:lvl1pPr>
            <a:lvl2pPr lvl="1" rtl="0">
              <a:spcBef>
                <a:spcPts val="0"/>
              </a:spcBef>
              <a:spcAft>
                <a:spcPts val="0"/>
              </a:spcAft>
              <a:buClr>
                <a:schemeClr val="dk2"/>
              </a:buClr>
              <a:buSzPts val="1800"/>
              <a:buNone/>
              <a:defRPr b="0" sz="1800">
                <a:solidFill>
                  <a:schemeClr val="dk2"/>
                </a:solidFill>
              </a:defRPr>
            </a:lvl2pPr>
            <a:lvl3pPr lvl="2" rtl="0">
              <a:spcBef>
                <a:spcPts val="0"/>
              </a:spcBef>
              <a:spcAft>
                <a:spcPts val="0"/>
              </a:spcAft>
              <a:buClr>
                <a:schemeClr val="dk2"/>
              </a:buClr>
              <a:buSzPts val="1800"/>
              <a:buNone/>
              <a:defRPr b="0" sz="1800">
                <a:solidFill>
                  <a:schemeClr val="dk2"/>
                </a:solidFill>
              </a:defRPr>
            </a:lvl3pPr>
            <a:lvl4pPr lvl="3" rtl="0">
              <a:spcBef>
                <a:spcPts val="0"/>
              </a:spcBef>
              <a:spcAft>
                <a:spcPts val="0"/>
              </a:spcAft>
              <a:buClr>
                <a:schemeClr val="dk2"/>
              </a:buClr>
              <a:buSzPts val="1800"/>
              <a:buNone/>
              <a:defRPr b="0" sz="1800">
                <a:solidFill>
                  <a:schemeClr val="dk2"/>
                </a:solidFill>
              </a:defRPr>
            </a:lvl4pPr>
            <a:lvl5pPr lvl="4" rtl="0">
              <a:spcBef>
                <a:spcPts val="0"/>
              </a:spcBef>
              <a:spcAft>
                <a:spcPts val="0"/>
              </a:spcAft>
              <a:buClr>
                <a:schemeClr val="dk2"/>
              </a:buClr>
              <a:buSzPts val="1800"/>
              <a:buNone/>
              <a:defRPr b="0" sz="1800">
                <a:solidFill>
                  <a:schemeClr val="dk2"/>
                </a:solidFill>
              </a:defRPr>
            </a:lvl5pPr>
            <a:lvl6pPr lvl="5" rtl="0">
              <a:spcBef>
                <a:spcPts val="0"/>
              </a:spcBef>
              <a:spcAft>
                <a:spcPts val="0"/>
              </a:spcAft>
              <a:buClr>
                <a:schemeClr val="dk2"/>
              </a:buClr>
              <a:buSzPts val="1800"/>
              <a:buNone/>
              <a:defRPr b="0" sz="1800">
                <a:solidFill>
                  <a:schemeClr val="dk2"/>
                </a:solidFill>
              </a:defRPr>
            </a:lvl6pPr>
            <a:lvl7pPr lvl="6" rtl="0">
              <a:spcBef>
                <a:spcPts val="0"/>
              </a:spcBef>
              <a:spcAft>
                <a:spcPts val="0"/>
              </a:spcAft>
              <a:buClr>
                <a:schemeClr val="dk2"/>
              </a:buClr>
              <a:buSzPts val="1800"/>
              <a:buNone/>
              <a:defRPr b="0" sz="1800">
                <a:solidFill>
                  <a:schemeClr val="dk2"/>
                </a:solidFill>
              </a:defRPr>
            </a:lvl7pPr>
            <a:lvl8pPr lvl="7" rtl="0">
              <a:spcBef>
                <a:spcPts val="0"/>
              </a:spcBef>
              <a:spcAft>
                <a:spcPts val="0"/>
              </a:spcAft>
              <a:buClr>
                <a:schemeClr val="dk2"/>
              </a:buClr>
              <a:buSzPts val="1800"/>
              <a:buNone/>
              <a:defRPr b="0" sz="1800">
                <a:solidFill>
                  <a:schemeClr val="dk2"/>
                </a:solidFill>
              </a:defRPr>
            </a:lvl8pPr>
            <a:lvl9pPr lvl="8" rtl="0">
              <a:spcBef>
                <a:spcPts val="0"/>
              </a:spcBef>
              <a:spcAft>
                <a:spcPts val="0"/>
              </a:spcAft>
              <a:buClr>
                <a:schemeClr val="dk2"/>
              </a:buClr>
              <a:buSzPts val="1800"/>
              <a:buNone/>
              <a:defRPr b="0" sz="1800">
                <a:solidFill>
                  <a:schemeClr val="dk2"/>
                </a:solidFill>
              </a:defRPr>
            </a:lvl9pPr>
          </a:lstStyle>
          <a:p/>
        </p:txBody>
      </p:sp>
    </p:spTree>
  </p:cSld>
  <p:clrMapOvr>
    <a:masterClrMapping/>
  </p:clrMapOvr>
  <p:extLst>
    <p:ext uri="{DCECCB84-F9BA-43D5-87BE-67443E8EF086}">
      <p15:sldGuideLst>
        <p15:guide id="1" pos="2154">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6">
    <p:bg>
      <p:bgPr>
        <a:solidFill>
          <a:schemeClr val="dk2"/>
        </a:solidFill>
      </p:bgPr>
    </p:bg>
    <p:spTree>
      <p:nvGrpSpPr>
        <p:cNvPr id="36" name="Shape 36"/>
        <p:cNvGrpSpPr/>
        <p:nvPr/>
      </p:nvGrpSpPr>
      <p:grpSpPr>
        <a:xfrm>
          <a:off x="0" y="0"/>
          <a:ext cx="0" cy="0"/>
          <a:chOff x="0" y="0"/>
          <a:chExt cx="0" cy="0"/>
        </a:xfrm>
      </p:grpSpPr>
      <p:sp>
        <p:nvSpPr>
          <p:cNvPr id="37" name="Google Shape;37;p5"/>
          <p:cNvSpPr/>
          <p:nvPr/>
        </p:nvSpPr>
        <p:spPr>
          <a:xfrm flipH="1" rot="10800000">
            <a:off x="0" y="900"/>
            <a:ext cx="3423000" cy="51426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CBF4A"/>
              </a:solidFill>
            </a:endParaRPr>
          </a:p>
        </p:txBody>
      </p:sp>
      <p:sp>
        <p:nvSpPr>
          <p:cNvPr id="38" name="Google Shape;38;p5"/>
          <p:cNvSpPr/>
          <p:nvPr/>
        </p:nvSpPr>
        <p:spPr>
          <a:xfrm>
            <a:off x="549025" y="0"/>
            <a:ext cx="771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5"/>
          <p:cNvSpPr txBox="1"/>
          <p:nvPr>
            <p:ph type="ctrTitle"/>
          </p:nvPr>
        </p:nvSpPr>
        <p:spPr>
          <a:xfrm>
            <a:off x="2847125" y="2881975"/>
            <a:ext cx="2364300" cy="7029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200"/>
              <a:buNone/>
              <a:defRPr b="0" sz="1200">
                <a:solidFill>
                  <a:schemeClr val="accent1"/>
                </a:solidFill>
              </a:defRPr>
            </a:lvl1pPr>
            <a:lvl2pPr lvl="1" rtl="0">
              <a:spcBef>
                <a:spcPts val="0"/>
              </a:spcBef>
              <a:spcAft>
                <a:spcPts val="0"/>
              </a:spcAft>
              <a:buClr>
                <a:schemeClr val="accent1"/>
              </a:buClr>
              <a:buSzPts val="1600"/>
              <a:buNone/>
              <a:defRPr sz="1600">
                <a:solidFill>
                  <a:schemeClr val="accent1"/>
                </a:solidFill>
              </a:defRPr>
            </a:lvl2pPr>
            <a:lvl3pPr lvl="2" rtl="0">
              <a:spcBef>
                <a:spcPts val="0"/>
              </a:spcBef>
              <a:spcAft>
                <a:spcPts val="0"/>
              </a:spcAft>
              <a:buClr>
                <a:schemeClr val="accent1"/>
              </a:buClr>
              <a:buSzPts val="1600"/>
              <a:buNone/>
              <a:defRPr sz="1600">
                <a:solidFill>
                  <a:schemeClr val="accent1"/>
                </a:solidFill>
              </a:defRPr>
            </a:lvl3pPr>
            <a:lvl4pPr lvl="3" rtl="0">
              <a:spcBef>
                <a:spcPts val="0"/>
              </a:spcBef>
              <a:spcAft>
                <a:spcPts val="0"/>
              </a:spcAft>
              <a:buClr>
                <a:schemeClr val="accent1"/>
              </a:buClr>
              <a:buSzPts val="1600"/>
              <a:buNone/>
              <a:defRPr sz="1600">
                <a:solidFill>
                  <a:schemeClr val="accent1"/>
                </a:solidFill>
              </a:defRPr>
            </a:lvl4pPr>
            <a:lvl5pPr lvl="4" rtl="0">
              <a:spcBef>
                <a:spcPts val="0"/>
              </a:spcBef>
              <a:spcAft>
                <a:spcPts val="0"/>
              </a:spcAft>
              <a:buClr>
                <a:schemeClr val="accent1"/>
              </a:buClr>
              <a:buSzPts val="1600"/>
              <a:buNone/>
              <a:defRPr sz="1600">
                <a:solidFill>
                  <a:schemeClr val="accent1"/>
                </a:solidFill>
              </a:defRPr>
            </a:lvl5pPr>
            <a:lvl6pPr lvl="5" rtl="0">
              <a:spcBef>
                <a:spcPts val="0"/>
              </a:spcBef>
              <a:spcAft>
                <a:spcPts val="0"/>
              </a:spcAft>
              <a:buClr>
                <a:schemeClr val="accent1"/>
              </a:buClr>
              <a:buSzPts val="1600"/>
              <a:buNone/>
              <a:defRPr sz="1600">
                <a:solidFill>
                  <a:schemeClr val="accent1"/>
                </a:solidFill>
              </a:defRPr>
            </a:lvl6pPr>
            <a:lvl7pPr lvl="6" rtl="0">
              <a:spcBef>
                <a:spcPts val="0"/>
              </a:spcBef>
              <a:spcAft>
                <a:spcPts val="0"/>
              </a:spcAft>
              <a:buClr>
                <a:schemeClr val="accent1"/>
              </a:buClr>
              <a:buSzPts val="1600"/>
              <a:buNone/>
              <a:defRPr sz="1600">
                <a:solidFill>
                  <a:schemeClr val="accent1"/>
                </a:solidFill>
              </a:defRPr>
            </a:lvl7pPr>
            <a:lvl8pPr lvl="7" rtl="0">
              <a:spcBef>
                <a:spcPts val="0"/>
              </a:spcBef>
              <a:spcAft>
                <a:spcPts val="0"/>
              </a:spcAft>
              <a:buClr>
                <a:schemeClr val="accent1"/>
              </a:buClr>
              <a:buSzPts val="1600"/>
              <a:buNone/>
              <a:defRPr sz="1600">
                <a:solidFill>
                  <a:schemeClr val="accent1"/>
                </a:solidFill>
              </a:defRPr>
            </a:lvl8pPr>
            <a:lvl9pPr lvl="8" rtl="0">
              <a:spcBef>
                <a:spcPts val="0"/>
              </a:spcBef>
              <a:spcAft>
                <a:spcPts val="0"/>
              </a:spcAft>
              <a:buClr>
                <a:schemeClr val="accent1"/>
              </a:buClr>
              <a:buSzPts val="1600"/>
              <a:buNone/>
              <a:defRPr sz="1600">
                <a:solidFill>
                  <a:schemeClr val="accent1"/>
                </a:solidFill>
              </a:defRPr>
            </a:lvl9pPr>
          </a:lstStyle>
          <a:p/>
        </p:txBody>
      </p:sp>
      <p:sp>
        <p:nvSpPr>
          <p:cNvPr id="40" name="Google Shape;40;p5"/>
          <p:cNvSpPr txBox="1"/>
          <p:nvPr>
            <p:ph idx="1" type="subTitle"/>
          </p:nvPr>
        </p:nvSpPr>
        <p:spPr>
          <a:xfrm>
            <a:off x="2847125" y="2334500"/>
            <a:ext cx="4224900" cy="663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400">
                <a:solidFill>
                  <a:schemeClr val="accent1"/>
                </a:solidFill>
              </a:defRPr>
            </a:lvl1pPr>
            <a:lvl2pPr lvl="1" rtl="0">
              <a:lnSpc>
                <a:spcPct val="100000"/>
              </a:lnSpc>
              <a:spcBef>
                <a:spcPts val="0"/>
              </a:spcBef>
              <a:spcAft>
                <a:spcPts val="0"/>
              </a:spcAft>
              <a:buClr>
                <a:schemeClr val="accent1"/>
              </a:buClr>
              <a:buSzPts val="1200"/>
              <a:buNone/>
              <a:defRPr>
                <a:solidFill>
                  <a:schemeClr val="accent1"/>
                </a:solidFill>
              </a:defRPr>
            </a:lvl2pPr>
            <a:lvl3pPr lvl="2" rtl="0">
              <a:lnSpc>
                <a:spcPct val="100000"/>
              </a:lnSpc>
              <a:spcBef>
                <a:spcPts val="0"/>
              </a:spcBef>
              <a:spcAft>
                <a:spcPts val="0"/>
              </a:spcAft>
              <a:buClr>
                <a:schemeClr val="accent1"/>
              </a:buClr>
              <a:buSzPts val="1200"/>
              <a:buNone/>
              <a:defRPr>
                <a:solidFill>
                  <a:schemeClr val="accent1"/>
                </a:solidFill>
              </a:defRPr>
            </a:lvl3pPr>
            <a:lvl4pPr lvl="3" rtl="0">
              <a:lnSpc>
                <a:spcPct val="100000"/>
              </a:lnSpc>
              <a:spcBef>
                <a:spcPts val="0"/>
              </a:spcBef>
              <a:spcAft>
                <a:spcPts val="0"/>
              </a:spcAft>
              <a:buClr>
                <a:schemeClr val="accent1"/>
              </a:buClr>
              <a:buSzPts val="1200"/>
              <a:buNone/>
              <a:defRPr>
                <a:solidFill>
                  <a:schemeClr val="accent1"/>
                </a:solidFill>
              </a:defRPr>
            </a:lvl4pPr>
            <a:lvl5pPr lvl="4" rtl="0">
              <a:lnSpc>
                <a:spcPct val="100000"/>
              </a:lnSpc>
              <a:spcBef>
                <a:spcPts val="0"/>
              </a:spcBef>
              <a:spcAft>
                <a:spcPts val="0"/>
              </a:spcAft>
              <a:buClr>
                <a:schemeClr val="accent1"/>
              </a:buClr>
              <a:buSzPts val="1200"/>
              <a:buNone/>
              <a:defRPr>
                <a:solidFill>
                  <a:schemeClr val="accent1"/>
                </a:solidFill>
              </a:defRPr>
            </a:lvl5pPr>
            <a:lvl6pPr lvl="5" rtl="0">
              <a:lnSpc>
                <a:spcPct val="100000"/>
              </a:lnSpc>
              <a:spcBef>
                <a:spcPts val="0"/>
              </a:spcBef>
              <a:spcAft>
                <a:spcPts val="0"/>
              </a:spcAft>
              <a:buClr>
                <a:schemeClr val="accent1"/>
              </a:buClr>
              <a:buSzPts val="1200"/>
              <a:buNone/>
              <a:defRPr>
                <a:solidFill>
                  <a:schemeClr val="accent1"/>
                </a:solidFill>
              </a:defRPr>
            </a:lvl6pPr>
            <a:lvl7pPr lvl="6" rtl="0">
              <a:lnSpc>
                <a:spcPct val="100000"/>
              </a:lnSpc>
              <a:spcBef>
                <a:spcPts val="0"/>
              </a:spcBef>
              <a:spcAft>
                <a:spcPts val="0"/>
              </a:spcAft>
              <a:buClr>
                <a:schemeClr val="accent1"/>
              </a:buClr>
              <a:buSzPts val="1200"/>
              <a:buNone/>
              <a:defRPr>
                <a:solidFill>
                  <a:schemeClr val="accent1"/>
                </a:solidFill>
              </a:defRPr>
            </a:lvl7pPr>
            <a:lvl8pPr lvl="7" rtl="0">
              <a:lnSpc>
                <a:spcPct val="100000"/>
              </a:lnSpc>
              <a:spcBef>
                <a:spcPts val="0"/>
              </a:spcBef>
              <a:spcAft>
                <a:spcPts val="0"/>
              </a:spcAft>
              <a:buClr>
                <a:schemeClr val="accent1"/>
              </a:buClr>
              <a:buSzPts val="1200"/>
              <a:buNone/>
              <a:defRPr>
                <a:solidFill>
                  <a:schemeClr val="accent1"/>
                </a:solidFill>
              </a:defRPr>
            </a:lvl8pPr>
            <a:lvl9pPr lvl="8" rtl="0">
              <a:lnSpc>
                <a:spcPct val="100000"/>
              </a:lnSpc>
              <a:spcBef>
                <a:spcPts val="0"/>
              </a:spcBef>
              <a:spcAft>
                <a:spcPts val="0"/>
              </a:spcAft>
              <a:buClr>
                <a:schemeClr val="accent1"/>
              </a:buClr>
              <a:buSzPts val="1200"/>
              <a:buNone/>
              <a:defRPr>
                <a:solidFill>
                  <a:schemeClr val="accent1"/>
                </a:solidFill>
              </a:defRPr>
            </a:lvl9pPr>
          </a:lstStyle>
          <a:p/>
        </p:txBody>
      </p:sp>
      <p:sp>
        <p:nvSpPr>
          <p:cNvPr id="41" name="Google Shape;41;p5"/>
          <p:cNvSpPr/>
          <p:nvPr/>
        </p:nvSpPr>
        <p:spPr>
          <a:xfrm>
            <a:off x="4572000" y="4356142"/>
            <a:ext cx="4572167" cy="787356"/>
          </a:xfrm>
          <a:custGeom>
            <a:rect b="b" l="l" r="r" t="t"/>
            <a:pathLst>
              <a:path extrusionOk="0" h="29229" w="65471">
                <a:moveTo>
                  <a:pt x="0" y="1"/>
                </a:moveTo>
                <a:lnTo>
                  <a:pt x="0" y="29228"/>
                </a:lnTo>
                <a:lnTo>
                  <a:pt x="65471" y="29228"/>
                </a:lnTo>
                <a:lnTo>
                  <a:pt x="6547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pos="2154">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CUSTOM_16_1">
    <p:bg>
      <p:bgPr>
        <a:solidFill>
          <a:schemeClr val="accent1"/>
        </a:solidFill>
      </p:bgPr>
    </p:bg>
    <p:spTree>
      <p:nvGrpSpPr>
        <p:cNvPr id="42" name="Shape 42"/>
        <p:cNvGrpSpPr/>
        <p:nvPr/>
      </p:nvGrpSpPr>
      <p:grpSpPr>
        <a:xfrm>
          <a:off x="0" y="0"/>
          <a:ext cx="0" cy="0"/>
          <a:chOff x="0" y="0"/>
          <a:chExt cx="0" cy="0"/>
        </a:xfrm>
      </p:grpSpPr>
      <p:sp>
        <p:nvSpPr>
          <p:cNvPr id="43" name="Google Shape;43;p6"/>
          <p:cNvSpPr/>
          <p:nvPr/>
        </p:nvSpPr>
        <p:spPr>
          <a:xfrm>
            <a:off x="549025" y="0"/>
            <a:ext cx="771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txBox="1"/>
          <p:nvPr>
            <p:ph type="ctrTitle"/>
          </p:nvPr>
        </p:nvSpPr>
        <p:spPr>
          <a:xfrm>
            <a:off x="2995062" y="2209425"/>
            <a:ext cx="3992700" cy="481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2"/>
              </a:buClr>
              <a:buSzPts val="2400"/>
              <a:buNone/>
              <a:defRPr b="0" sz="2400">
                <a:solidFill>
                  <a:schemeClr val="dk2"/>
                </a:solidFill>
              </a:defRPr>
            </a:lvl1pPr>
            <a:lvl2pPr lvl="1" rtl="0" algn="ctr">
              <a:spcBef>
                <a:spcPts val="0"/>
              </a:spcBef>
              <a:spcAft>
                <a:spcPts val="0"/>
              </a:spcAft>
              <a:buClr>
                <a:schemeClr val="dk2"/>
              </a:buClr>
              <a:buSzPts val="1800"/>
              <a:buNone/>
              <a:defRPr b="0" sz="1800">
                <a:solidFill>
                  <a:schemeClr val="dk2"/>
                </a:solidFill>
              </a:defRPr>
            </a:lvl2pPr>
            <a:lvl3pPr lvl="2" rtl="0" algn="ctr">
              <a:spcBef>
                <a:spcPts val="0"/>
              </a:spcBef>
              <a:spcAft>
                <a:spcPts val="0"/>
              </a:spcAft>
              <a:buClr>
                <a:schemeClr val="dk2"/>
              </a:buClr>
              <a:buSzPts val="1800"/>
              <a:buNone/>
              <a:defRPr b="0" sz="1800">
                <a:solidFill>
                  <a:schemeClr val="dk2"/>
                </a:solidFill>
              </a:defRPr>
            </a:lvl3pPr>
            <a:lvl4pPr lvl="3" rtl="0" algn="ctr">
              <a:spcBef>
                <a:spcPts val="0"/>
              </a:spcBef>
              <a:spcAft>
                <a:spcPts val="0"/>
              </a:spcAft>
              <a:buClr>
                <a:schemeClr val="dk2"/>
              </a:buClr>
              <a:buSzPts val="1800"/>
              <a:buNone/>
              <a:defRPr b="0" sz="1800">
                <a:solidFill>
                  <a:schemeClr val="dk2"/>
                </a:solidFill>
              </a:defRPr>
            </a:lvl4pPr>
            <a:lvl5pPr lvl="4" rtl="0" algn="ctr">
              <a:spcBef>
                <a:spcPts val="0"/>
              </a:spcBef>
              <a:spcAft>
                <a:spcPts val="0"/>
              </a:spcAft>
              <a:buClr>
                <a:schemeClr val="dk2"/>
              </a:buClr>
              <a:buSzPts val="1800"/>
              <a:buNone/>
              <a:defRPr b="0" sz="1800">
                <a:solidFill>
                  <a:schemeClr val="dk2"/>
                </a:solidFill>
              </a:defRPr>
            </a:lvl5pPr>
            <a:lvl6pPr lvl="5" rtl="0" algn="ctr">
              <a:spcBef>
                <a:spcPts val="0"/>
              </a:spcBef>
              <a:spcAft>
                <a:spcPts val="0"/>
              </a:spcAft>
              <a:buClr>
                <a:schemeClr val="dk2"/>
              </a:buClr>
              <a:buSzPts val="1800"/>
              <a:buNone/>
              <a:defRPr b="0" sz="1800">
                <a:solidFill>
                  <a:schemeClr val="dk2"/>
                </a:solidFill>
              </a:defRPr>
            </a:lvl6pPr>
            <a:lvl7pPr lvl="6" rtl="0" algn="ctr">
              <a:spcBef>
                <a:spcPts val="0"/>
              </a:spcBef>
              <a:spcAft>
                <a:spcPts val="0"/>
              </a:spcAft>
              <a:buClr>
                <a:schemeClr val="dk2"/>
              </a:buClr>
              <a:buSzPts val="1800"/>
              <a:buNone/>
              <a:defRPr b="0" sz="1800">
                <a:solidFill>
                  <a:schemeClr val="dk2"/>
                </a:solidFill>
              </a:defRPr>
            </a:lvl7pPr>
            <a:lvl8pPr lvl="7" rtl="0" algn="ctr">
              <a:spcBef>
                <a:spcPts val="0"/>
              </a:spcBef>
              <a:spcAft>
                <a:spcPts val="0"/>
              </a:spcAft>
              <a:buClr>
                <a:schemeClr val="dk2"/>
              </a:buClr>
              <a:buSzPts val="1800"/>
              <a:buNone/>
              <a:defRPr b="0" sz="1800">
                <a:solidFill>
                  <a:schemeClr val="dk2"/>
                </a:solidFill>
              </a:defRPr>
            </a:lvl8pPr>
            <a:lvl9pPr lvl="8" rtl="0" algn="ctr">
              <a:spcBef>
                <a:spcPts val="0"/>
              </a:spcBef>
              <a:spcAft>
                <a:spcPts val="0"/>
              </a:spcAft>
              <a:buClr>
                <a:schemeClr val="dk2"/>
              </a:buClr>
              <a:buSzPts val="1800"/>
              <a:buNone/>
              <a:defRPr b="0" sz="1800">
                <a:solidFill>
                  <a:schemeClr val="dk2"/>
                </a:solidFill>
              </a:defRPr>
            </a:lvl9pPr>
          </a:lstStyle>
          <a:p/>
        </p:txBody>
      </p:sp>
    </p:spTree>
  </p:cSld>
  <p:clrMapOvr>
    <a:masterClrMapping/>
  </p:clrMapOvr>
  <p:extLst>
    <p:ext uri="{DCECCB84-F9BA-43D5-87BE-67443E8EF086}">
      <p15:sldGuideLst>
        <p15:guide id="1" pos="2154">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CUSTOM_13">
    <p:bg>
      <p:bgPr>
        <a:solidFill>
          <a:schemeClr val="accent1"/>
        </a:solidFill>
      </p:bgPr>
    </p:bg>
    <p:spTree>
      <p:nvGrpSpPr>
        <p:cNvPr id="45" name="Shape 45"/>
        <p:cNvGrpSpPr/>
        <p:nvPr/>
      </p:nvGrpSpPr>
      <p:grpSpPr>
        <a:xfrm>
          <a:off x="0" y="0"/>
          <a:ext cx="0" cy="0"/>
          <a:chOff x="0" y="0"/>
          <a:chExt cx="0" cy="0"/>
        </a:xfrm>
      </p:grpSpPr>
      <p:sp>
        <p:nvSpPr>
          <p:cNvPr id="46" name="Google Shape;46;p7"/>
          <p:cNvSpPr/>
          <p:nvPr/>
        </p:nvSpPr>
        <p:spPr>
          <a:xfrm>
            <a:off x="0" y="0"/>
            <a:ext cx="4572167" cy="2788958"/>
          </a:xfrm>
          <a:custGeom>
            <a:rect b="b" l="l" r="r" t="t"/>
            <a:pathLst>
              <a:path extrusionOk="0" h="29229" w="65471">
                <a:moveTo>
                  <a:pt x="0" y="1"/>
                </a:moveTo>
                <a:lnTo>
                  <a:pt x="0" y="29228"/>
                </a:lnTo>
                <a:lnTo>
                  <a:pt x="65471" y="29228"/>
                </a:lnTo>
                <a:lnTo>
                  <a:pt x="65471" y="1"/>
                </a:ln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7"/>
          <p:cNvSpPr/>
          <p:nvPr/>
        </p:nvSpPr>
        <p:spPr>
          <a:xfrm>
            <a:off x="4572008" y="0"/>
            <a:ext cx="4572167" cy="2788958"/>
          </a:xfrm>
          <a:custGeom>
            <a:rect b="b" l="l" r="r" t="t"/>
            <a:pathLst>
              <a:path extrusionOk="0" h="29229" w="65471">
                <a:moveTo>
                  <a:pt x="0" y="1"/>
                </a:moveTo>
                <a:lnTo>
                  <a:pt x="0" y="29228"/>
                </a:lnTo>
                <a:lnTo>
                  <a:pt x="65471" y="29228"/>
                </a:lnTo>
                <a:lnTo>
                  <a:pt x="6547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8" name="Google Shape;48;p7"/>
          <p:cNvSpPr txBox="1"/>
          <p:nvPr>
            <p:ph type="ctrTitle"/>
          </p:nvPr>
        </p:nvSpPr>
        <p:spPr>
          <a:xfrm>
            <a:off x="4826858" y="1145568"/>
            <a:ext cx="2619300" cy="3849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accent1"/>
              </a:buClr>
              <a:buSzPts val="1600"/>
              <a:buNone/>
              <a:defRPr b="0" sz="1600">
                <a:solidFill>
                  <a:schemeClr val="accent1"/>
                </a:solidFill>
              </a:defRPr>
            </a:lvl1pPr>
            <a:lvl2pPr lvl="1" rtl="0">
              <a:spcBef>
                <a:spcPts val="0"/>
              </a:spcBef>
              <a:spcAft>
                <a:spcPts val="0"/>
              </a:spcAft>
              <a:buClr>
                <a:schemeClr val="accent1"/>
              </a:buClr>
              <a:buSzPts val="1600"/>
              <a:buFont typeface="Anton"/>
              <a:buNone/>
              <a:defRPr b="0" sz="1600">
                <a:solidFill>
                  <a:schemeClr val="accent1"/>
                </a:solidFill>
                <a:latin typeface="Anton"/>
                <a:ea typeface="Anton"/>
                <a:cs typeface="Anton"/>
                <a:sym typeface="Anton"/>
              </a:defRPr>
            </a:lvl2pPr>
            <a:lvl3pPr lvl="2" rtl="0">
              <a:spcBef>
                <a:spcPts val="0"/>
              </a:spcBef>
              <a:spcAft>
                <a:spcPts val="0"/>
              </a:spcAft>
              <a:buClr>
                <a:schemeClr val="accent1"/>
              </a:buClr>
              <a:buSzPts val="1600"/>
              <a:buFont typeface="Anton"/>
              <a:buNone/>
              <a:defRPr b="0" sz="1600">
                <a:solidFill>
                  <a:schemeClr val="accent1"/>
                </a:solidFill>
                <a:latin typeface="Anton"/>
                <a:ea typeface="Anton"/>
                <a:cs typeface="Anton"/>
                <a:sym typeface="Anton"/>
              </a:defRPr>
            </a:lvl3pPr>
            <a:lvl4pPr lvl="3" rtl="0">
              <a:spcBef>
                <a:spcPts val="0"/>
              </a:spcBef>
              <a:spcAft>
                <a:spcPts val="0"/>
              </a:spcAft>
              <a:buClr>
                <a:schemeClr val="accent1"/>
              </a:buClr>
              <a:buSzPts val="1600"/>
              <a:buFont typeface="Anton"/>
              <a:buNone/>
              <a:defRPr b="0" sz="1600">
                <a:solidFill>
                  <a:schemeClr val="accent1"/>
                </a:solidFill>
                <a:latin typeface="Anton"/>
                <a:ea typeface="Anton"/>
                <a:cs typeface="Anton"/>
                <a:sym typeface="Anton"/>
              </a:defRPr>
            </a:lvl4pPr>
            <a:lvl5pPr lvl="4" rtl="0">
              <a:spcBef>
                <a:spcPts val="0"/>
              </a:spcBef>
              <a:spcAft>
                <a:spcPts val="0"/>
              </a:spcAft>
              <a:buClr>
                <a:schemeClr val="accent1"/>
              </a:buClr>
              <a:buSzPts val="1600"/>
              <a:buFont typeface="Anton"/>
              <a:buNone/>
              <a:defRPr b="0" sz="1600">
                <a:solidFill>
                  <a:schemeClr val="accent1"/>
                </a:solidFill>
                <a:latin typeface="Anton"/>
                <a:ea typeface="Anton"/>
                <a:cs typeface="Anton"/>
                <a:sym typeface="Anton"/>
              </a:defRPr>
            </a:lvl5pPr>
            <a:lvl6pPr lvl="5" rtl="0">
              <a:spcBef>
                <a:spcPts val="0"/>
              </a:spcBef>
              <a:spcAft>
                <a:spcPts val="0"/>
              </a:spcAft>
              <a:buClr>
                <a:schemeClr val="accent1"/>
              </a:buClr>
              <a:buSzPts val="1600"/>
              <a:buFont typeface="Anton"/>
              <a:buNone/>
              <a:defRPr b="0" sz="1600">
                <a:solidFill>
                  <a:schemeClr val="accent1"/>
                </a:solidFill>
                <a:latin typeface="Anton"/>
                <a:ea typeface="Anton"/>
                <a:cs typeface="Anton"/>
                <a:sym typeface="Anton"/>
              </a:defRPr>
            </a:lvl6pPr>
            <a:lvl7pPr lvl="6" rtl="0">
              <a:spcBef>
                <a:spcPts val="0"/>
              </a:spcBef>
              <a:spcAft>
                <a:spcPts val="0"/>
              </a:spcAft>
              <a:buClr>
                <a:schemeClr val="accent1"/>
              </a:buClr>
              <a:buSzPts val="1600"/>
              <a:buFont typeface="Anton"/>
              <a:buNone/>
              <a:defRPr b="0" sz="1600">
                <a:solidFill>
                  <a:schemeClr val="accent1"/>
                </a:solidFill>
                <a:latin typeface="Anton"/>
                <a:ea typeface="Anton"/>
                <a:cs typeface="Anton"/>
                <a:sym typeface="Anton"/>
              </a:defRPr>
            </a:lvl7pPr>
            <a:lvl8pPr lvl="7" rtl="0">
              <a:spcBef>
                <a:spcPts val="0"/>
              </a:spcBef>
              <a:spcAft>
                <a:spcPts val="0"/>
              </a:spcAft>
              <a:buClr>
                <a:schemeClr val="accent1"/>
              </a:buClr>
              <a:buSzPts val="1600"/>
              <a:buFont typeface="Anton"/>
              <a:buNone/>
              <a:defRPr b="0" sz="1600">
                <a:solidFill>
                  <a:schemeClr val="accent1"/>
                </a:solidFill>
                <a:latin typeface="Anton"/>
                <a:ea typeface="Anton"/>
                <a:cs typeface="Anton"/>
                <a:sym typeface="Anton"/>
              </a:defRPr>
            </a:lvl8pPr>
            <a:lvl9pPr lvl="8" rtl="0">
              <a:spcBef>
                <a:spcPts val="0"/>
              </a:spcBef>
              <a:spcAft>
                <a:spcPts val="0"/>
              </a:spcAft>
              <a:buClr>
                <a:schemeClr val="accent1"/>
              </a:buClr>
              <a:buSzPts val="1600"/>
              <a:buFont typeface="Anton"/>
              <a:buNone/>
              <a:defRPr b="0" sz="1600">
                <a:solidFill>
                  <a:schemeClr val="accent1"/>
                </a:solidFill>
                <a:latin typeface="Anton"/>
                <a:ea typeface="Anton"/>
                <a:cs typeface="Anton"/>
                <a:sym typeface="Anton"/>
              </a:defRPr>
            </a:lvl9pPr>
          </a:lstStyle>
          <a:p/>
        </p:txBody>
      </p:sp>
      <p:sp>
        <p:nvSpPr>
          <p:cNvPr id="49" name="Google Shape;49;p7"/>
          <p:cNvSpPr txBox="1"/>
          <p:nvPr>
            <p:ph idx="2" type="ctrTitle"/>
          </p:nvPr>
        </p:nvSpPr>
        <p:spPr>
          <a:xfrm>
            <a:off x="1698018" y="1145568"/>
            <a:ext cx="2619300" cy="384900"/>
          </a:xfrm>
          <a:prstGeom prst="rect">
            <a:avLst/>
          </a:prstGeom>
          <a:ln>
            <a:noFill/>
          </a:ln>
        </p:spPr>
        <p:txBody>
          <a:bodyPr anchorCtr="0" anchor="b" bIns="91425" lIns="91425" spcFirstLastPara="1" rIns="91425" wrap="square" tIns="91425">
            <a:noAutofit/>
          </a:bodyPr>
          <a:lstStyle>
            <a:lvl1pPr lvl="0" rtl="0" algn="r">
              <a:spcBef>
                <a:spcPts val="0"/>
              </a:spcBef>
              <a:spcAft>
                <a:spcPts val="0"/>
              </a:spcAft>
              <a:buClr>
                <a:schemeClr val="dk2"/>
              </a:buClr>
              <a:buSzPts val="1600"/>
              <a:buNone/>
              <a:defRPr b="0" sz="1600">
                <a:solidFill>
                  <a:schemeClr val="dk2"/>
                </a:solidFill>
              </a:defRPr>
            </a:lvl1pPr>
            <a:lvl2pPr lvl="1" rtl="0" algn="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2pPr>
            <a:lvl3pPr lvl="2" rtl="0" algn="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3pPr>
            <a:lvl4pPr lvl="3" rtl="0" algn="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4pPr>
            <a:lvl5pPr lvl="4" rtl="0" algn="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5pPr>
            <a:lvl6pPr lvl="5" rtl="0" algn="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6pPr>
            <a:lvl7pPr lvl="6" rtl="0" algn="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7pPr>
            <a:lvl8pPr lvl="7" rtl="0" algn="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8pPr>
            <a:lvl9pPr lvl="8" rtl="0" algn="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9pPr>
          </a:lstStyle>
          <a:p/>
        </p:txBody>
      </p:sp>
      <p:sp>
        <p:nvSpPr>
          <p:cNvPr id="50" name="Google Shape;50;p7"/>
          <p:cNvSpPr/>
          <p:nvPr/>
        </p:nvSpPr>
        <p:spPr>
          <a:xfrm>
            <a:off x="549025" y="0"/>
            <a:ext cx="771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txBox="1"/>
          <p:nvPr>
            <p:ph idx="3" type="ctrTitle"/>
          </p:nvPr>
        </p:nvSpPr>
        <p:spPr>
          <a:xfrm>
            <a:off x="913177" y="1068475"/>
            <a:ext cx="1584600" cy="4812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dk2"/>
              </a:buClr>
              <a:buSzPts val="2400"/>
              <a:buNone/>
              <a:defRPr b="0" sz="2400">
                <a:solidFill>
                  <a:schemeClr val="dk2"/>
                </a:solidFill>
              </a:defRPr>
            </a:lvl1pPr>
            <a:lvl2pPr lvl="1" rtl="0">
              <a:spcBef>
                <a:spcPts val="0"/>
              </a:spcBef>
              <a:spcAft>
                <a:spcPts val="0"/>
              </a:spcAft>
              <a:buClr>
                <a:schemeClr val="dk2"/>
              </a:buClr>
              <a:buSzPts val="1800"/>
              <a:buNone/>
              <a:defRPr b="0" sz="1800">
                <a:solidFill>
                  <a:schemeClr val="dk2"/>
                </a:solidFill>
              </a:defRPr>
            </a:lvl2pPr>
            <a:lvl3pPr lvl="2" rtl="0">
              <a:spcBef>
                <a:spcPts val="0"/>
              </a:spcBef>
              <a:spcAft>
                <a:spcPts val="0"/>
              </a:spcAft>
              <a:buClr>
                <a:schemeClr val="dk2"/>
              </a:buClr>
              <a:buSzPts val="1800"/>
              <a:buNone/>
              <a:defRPr b="0" sz="1800">
                <a:solidFill>
                  <a:schemeClr val="dk2"/>
                </a:solidFill>
              </a:defRPr>
            </a:lvl3pPr>
            <a:lvl4pPr lvl="3" rtl="0">
              <a:spcBef>
                <a:spcPts val="0"/>
              </a:spcBef>
              <a:spcAft>
                <a:spcPts val="0"/>
              </a:spcAft>
              <a:buClr>
                <a:schemeClr val="dk2"/>
              </a:buClr>
              <a:buSzPts val="1800"/>
              <a:buNone/>
              <a:defRPr b="0" sz="1800">
                <a:solidFill>
                  <a:schemeClr val="dk2"/>
                </a:solidFill>
              </a:defRPr>
            </a:lvl4pPr>
            <a:lvl5pPr lvl="4" rtl="0">
              <a:spcBef>
                <a:spcPts val="0"/>
              </a:spcBef>
              <a:spcAft>
                <a:spcPts val="0"/>
              </a:spcAft>
              <a:buClr>
                <a:schemeClr val="dk2"/>
              </a:buClr>
              <a:buSzPts val="1800"/>
              <a:buNone/>
              <a:defRPr b="0" sz="1800">
                <a:solidFill>
                  <a:schemeClr val="dk2"/>
                </a:solidFill>
              </a:defRPr>
            </a:lvl5pPr>
            <a:lvl6pPr lvl="5" rtl="0">
              <a:spcBef>
                <a:spcPts val="0"/>
              </a:spcBef>
              <a:spcAft>
                <a:spcPts val="0"/>
              </a:spcAft>
              <a:buClr>
                <a:schemeClr val="dk2"/>
              </a:buClr>
              <a:buSzPts val="1800"/>
              <a:buNone/>
              <a:defRPr b="0" sz="1800">
                <a:solidFill>
                  <a:schemeClr val="dk2"/>
                </a:solidFill>
              </a:defRPr>
            </a:lvl6pPr>
            <a:lvl7pPr lvl="6" rtl="0">
              <a:spcBef>
                <a:spcPts val="0"/>
              </a:spcBef>
              <a:spcAft>
                <a:spcPts val="0"/>
              </a:spcAft>
              <a:buClr>
                <a:schemeClr val="dk2"/>
              </a:buClr>
              <a:buSzPts val="1800"/>
              <a:buNone/>
              <a:defRPr b="0" sz="1800">
                <a:solidFill>
                  <a:schemeClr val="dk2"/>
                </a:solidFill>
              </a:defRPr>
            </a:lvl7pPr>
            <a:lvl8pPr lvl="7" rtl="0">
              <a:spcBef>
                <a:spcPts val="0"/>
              </a:spcBef>
              <a:spcAft>
                <a:spcPts val="0"/>
              </a:spcAft>
              <a:buClr>
                <a:schemeClr val="dk2"/>
              </a:buClr>
              <a:buSzPts val="1800"/>
              <a:buNone/>
              <a:defRPr b="0" sz="1800">
                <a:solidFill>
                  <a:schemeClr val="dk2"/>
                </a:solidFill>
              </a:defRPr>
            </a:lvl8pPr>
            <a:lvl9pPr lvl="8" rtl="0">
              <a:spcBef>
                <a:spcPts val="0"/>
              </a:spcBef>
              <a:spcAft>
                <a:spcPts val="0"/>
              </a:spcAft>
              <a:buClr>
                <a:schemeClr val="dk2"/>
              </a:buClr>
              <a:buSzPts val="1800"/>
              <a:buNone/>
              <a:defRPr b="0" sz="1800">
                <a:solidFill>
                  <a:schemeClr val="dk2"/>
                </a:solidFill>
              </a:defRPr>
            </a:lvl9pPr>
          </a:lstStyle>
          <a:p/>
        </p:txBody>
      </p:sp>
      <p:sp>
        <p:nvSpPr>
          <p:cNvPr id="52" name="Google Shape;52;p7"/>
          <p:cNvSpPr txBox="1"/>
          <p:nvPr>
            <p:ph idx="1" type="subTitle"/>
          </p:nvPr>
        </p:nvSpPr>
        <p:spPr>
          <a:xfrm>
            <a:off x="1697950" y="1605689"/>
            <a:ext cx="2619300" cy="5685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Clr>
                <a:schemeClr val="dk2"/>
              </a:buClr>
              <a:buSzPts val="1100"/>
              <a:buNone/>
              <a:defRPr sz="1100">
                <a:solidFill>
                  <a:schemeClr val="dk2"/>
                </a:solidFill>
              </a:defRPr>
            </a:lvl1pPr>
            <a:lvl2pPr lvl="1" rtl="0" algn="r">
              <a:lnSpc>
                <a:spcPct val="100000"/>
              </a:lnSpc>
              <a:spcBef>
                <a:spcPts val="0"/>
              </a:spcBef>
              <a:spcAft>
                <a:spcPts val="0"/>
              </a:spcAft>
              <a:buClr>
                <a:schemeClr val="dk2"/>
              </a:buClr>
              <a:buSzPts val="1100"/>
              <a:buNone/>
              <a:defRPr sz="1100">
                <a:solidFill>
                  <a:schemeClr val="dk2"/>
                </a:solidFill>
              </a:defRPr>
            </a:lvl2pPr>
            <a:lvl3pPr lvl="2" rtl="0" algn="r">
              <a:lnSpc>
                <a:spcPct val="100000"/>
              </a:lnSpc>
              <a:spcBef>
                <a:spcPts val="0"/>
              </a:spcBef>
              <a:spcAft>
                <a:spcPts val="0"/>
              </a:spcAft>
              <a:buClr>
                <a:schemeClr val="dk2"/>
              </a:buClr>
              <a:buSzPts val="1100"/>
              <a:buNone/>
              <a:defRPr sz="1100">
                <a:solidFill>
                  <a:schemeClr val="dk2"/>
                </a:solidFill>
              </a:defRPr>
            </a:lvl3pPr>
            <a:lvl4pPr lvl="3" rtl="0" algn="r">
              <a:lnSpc>
                <a:spcPct val="100000"/>
              </a:lnSpc>
              <a:spcBef>
                <a:spcPts val="0"/>
              </a:spcBef>
              <a:spcAft>
                <a:spcPts val="0"/>
              </a:spcAft>
              <a:buClr>
                <a:schemeClr val="dk2"/>
              </a:buClr>
              <a:buSzPts val="1100"/>
              <a:buNone/>
              <a:defRPr sz="1100">
                <a:solidFill>
                  <a:schemeClr val="dk2"/>
                </a:solidFill>
              </a:defRPr>
            </a:lvl4pPr>
            <a:lvl5pPr lvl="4" rtl="0" algn="r">
              <a:lnSpc>
                <a:spcPct val="100000"/>
              </a:lnSpc>
              <a:spcBef>
                <a:spcPts val="0"/>
              </a:spcBef>
              <a:spcAft>
                <a:spcPts val="0"/>
              </a:spcAft>
              <a:buClr>
                <a:schemeClr val="dk2"/>
              </a:buClr>
              <a:buSzPts val="1100"/>
              <a:buNone/>
              <a:defRPr sz="1100">
                <a:solidFill>
                  <a:schemeClr val="dk2"/>
                </a:solidFill>
              </a:defRPr>
            </a:lvl5pPr>
            <a:lvl6pPr lvl="5" rtl="0" algn="r">
              <a:lnSpc>
                <a:spcPct val="100000"/>
              </a:lnSpc>
              <a:spcBef>
                <a:spcPts val="0"/>
              </a:spcBef>
              <a:spcAft>
                <a:spcPts val="0"/>
              </a:spcAft>
              <a:buClr>
                <a:schemeClr val="dk2"/>
              </a:buClr>
              <a:buSzPts val="1100"/>
              <a:buNone/>
              <a:defRPr sz="1100">
                <a:solidFill>
                  <a:schemeClr val="dk2"/>
                </a:solidFill>
              </a:defRPr>
            </a:lvl6pPr>
            <a:lvl7pPr lvl="6" rtl="0" algn="r">
              <a:lnSpc>
                <a:spcPct val="100000"/>
              </a:lnSpc>
              <a:spcBef>
                <a:spcPts val="0"/>
              </a:spcBef>
              <a:spcAft>
                <a:spcPts val="0"/>
              </a:spcAft>
              <a:buClr>
                <a:schemeClr val="dk2"/>
              </a:buClr>
              <a:buSzPts val="1100"/>
              <a:buNone/>
              <a:defRPr sz="1100">
                <a:solidFill>
                  <a:schemeClr val="dk2"/>
                </a:solidFill>
              </a:defRPr>
            </a:lvl7pPr>
            <a:lvl8pPr lvl="7" rtl="0" algn="r">
              <a:lnSpc>
                <a:spcPct val="100000"/>
              </a:lnSpc>
              <a:spcBef>
                <a:spcPts val="0"/>
              </a:spcBef>
              <a:spcAft>
                <a:spcPts val="0"/>
              </a:spcAft>
              <a:buClr>
                <a:schemeClr val="dk2"/>
              </a:buClr>
              <a:buSzPts val="1100"/>
              <a:buNone/>
              <a:defRPr sz="1100">
                <a:solidFill>
                  <a:schemeClr val="dk2"/>
                </a:solidFill>
              </a:defRPr>
            </a:lvl8pPr>
            <a:lvl9pPr lvl="8" rtl="0" algn="r">
              <a:lnSpc>
                <a:spcPct val="100000"/>
              </a:lnSpc>
              <a:spcBef>
                <a:spcPts val="0"/>
              </a:spcBef>
              <a:spcAft>
                <a:spcPts val="0"/>
              </a:spcAft>
              <a:buClr>
                <a:schemeClr val="dk2"/>
              </a:buClr>
              <a:buSzPts val="1100"/>
              <a:buNone/>
              <a:defRPr sz="1100">
                <a:solidFill>
                  <a:schemeClr val="dk2"/>
                </a:solidFill>
              </a:defRPr>
            </a:lvl9pPr>
          </a:lstStyle>
          <a:p/>
        </p:txBody>
      </p:sp>
      <p:sp>
        <p:nvSpPr>
          <p:cNvPr id="53" name="Google Shape;53;p7"/>
          <p:cNvSpPr txBox="1"/>
          <p:nvPr>
            <p:ph idx="4" type="subTitle"/>
          </p:nvPr>
        </p:nvSpPr>
        <p:spPr>
          <a:xfrm>
            <a:off x="4826850" y="1605689"/>
            <a:ext cx="2619300" cy="568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accent1"/>
              </a:buClr>
              <a:buSzPts val="1100"/>
              <a:buNone/>
              <a:defRPr sz="1100">
                <a:solidFill>
                  <a:schemeClr val="accent1"/>
                </a:solidFill>
              </a:defRPr>
            </a:lvl1pPr>
            <a:lvl2pPr lvl="1" rtl="0">
              <a:lnSpc>
                <a:spcPct val="100000"/>
              </a:lnSpc>
              <a:spcBef>
                <a:spcPts val="0"/>
              </a:spcBef>
              <a:spcAft>
                <a:spcPts val="0"/>
              </a:spcAft>
              <a:buClr>
                <a:schemeClr val="accent1"/>
              </a:buClr>
              <a:buSzPts val="1100"/>
              <a:buNone/>
              <a:defRPr sz="1100">
                <a:solidFill>
                  <a:schemeClr val="accent1"/>
                </a:solidFill>
              </a:defRPr>
            </a:lvl2pPr>
            <a:lvl3pPr lvl="2" rtl="0">
              <a:lnSpc>
                <a:spcPct val="100000"/>
              </a:lnSpc>
              <a:spcBef>
                <a:spcPts val="0"/>
              </a:spcBef>
              <a:spcAft>
                <a:spcPts val="0"/>
              </a:spcAft>
              <a:buClr>
                <a:schemeClr val="accent1"/>
              </a:buClr>
              <a:buSzPts val="1100"/>
              <a:buNone/>
              <a:defRPr sz="1100">
                <a:solidFill>
                  <a:schemeClr val="accent1"/>
                </a:solidFill>
              </a:defRPr>
            </a:lvl3pPr>
            <a:lvl4pPr lvl="3" rtl="0">
              <a:lnSpc>
                <a:spcPct val="100000"/>
              </a:lnSpc>
              <a:spcBef>
                <a:spcPts val="0"/>
              </a:spcBef>
              <a:spcAft>
                <a:spcPts val="0"/>
              </a:spcAft>
              <a:buClr>
                <a:schemeClr val="accent1"/>
              </a:buClr>
              <a:buSzPts val="1100"/>
              <a:buNone/>
              <a:defRPr sz="1100">
                <a:solidFill>
                  <a:schemeClr val="accent1"/>
                </a:solidFill>
              </a:defRPr>
            </a:lvl4pPr>
            <a:lvl5pPr lvl="4" rtl="0">
              <a:lnSpc>
                <a:spcPct val="100000"/>
              </a:lnSpc>
              <a:spcBef>
                <a:spcPts val="0"/>
              </a:spcBef>
              <a:spcAft>
                <a:spcPts val="0"/>
              </a:spcAft>
              <a:buClr>
                <a:schemeClr val="accent1"/>
              </a:buClr>
              <a:buSzPts val="1100"/>
              <a:buNone/>
              <a:defRPr sz="1100">
                <a:solidFill>
                  <a:schemeClr val="accent1"/>
                </a:solidFill>
              </a:defRPr>
            </a:lvl5pPr>
            <a:lvl6pPr lvl="5" rtl="0">
              <a:lnSpc>
                <a:spcPct val="100000"/>
              </a:lnSpc>
              <a:spcBef>
                <a:spcPts val="0"/>
              </a:spcBef>
              <a:spcAft>
                <a:spcPts val="0"/>
              </a:spcAft>
              <a:buClr>
                <a:schemeClr val="accent1"/>
              </a:buClr>
              <a:buSzPts val="1100"/>
              <a:buNone/>
              <a:defRPr sz="1100">
                <a:solidFill>
                  <a:schemeClr val="accent1"/>
                </a:solidFill>
              </a:defRPr>
            </a:lvl6pPr>
            <a:lvl7pPr lvl="6" rtl="0">
              <a:lnSpc>
                <a:spcPct val="100000"/>
              </a:lnSpc>
              <a:spcBef>
                <a:spcPts val="0"/>
              </a:spcBef>
              <a:spcAft>
                <a:spcPts val="0"/>
              </a:spcAft>
              <a:buClr>
                <a:schemeClr val="accent1"/>
              </a:buClr>
              <a:buSzPts val="1100"/>
              <a:buNone/>
              <a:defRPr sz="1100">
                <a:solidFill>
                  <a:schemeClr val="accent1"/>
                </a:solidFill>
              </a:defRPr>
            </a:lvl7pPr>
            <a:lvl8pPr lvl="7" rtl="0">
              <a:lnSpc>
                <a:spcPct val="100000"/>
              </a:lnSpc>
              <a:spcBef>
                <a:spcPts val="0"/>
              </a:spcBef>
              <a:spcAft>
                <a:spcPts val="0"/>
              </a:spcAft>
              <a:buClr>
                <a:schemeClr val="accent1"/>
              </a:buClr>
              <a:buSzPts val="1100"/>
              <a:buNone/>
              <a:defRPr sz="1100">
                <a:solidFill>
                  <a:schemeClr val="accent1"/>
                </a:solidFill>
              </a:defRPr>
            </a:lvl8pPr>
            <a:lvl9pPr lvl="8" rtl="0">
              <a:lnSpc>
                <a:spcPct val="100000"/>
              </a:lnSpc>
              <a:spcBef>
                <a:spcPts val="0"/>
              </a:spcBef>
              <a:spcAft>
                <a:spcPts val="0"/>
              </a:spcAft>
              <a:buClr>
                <a:schemeClr val="accent1"/>
              </a:buClr>
              <a:buSzPts val="1100"/>
              <a:buNone/>
              <a:defRPr sz="1100">
                <a:solidFill>
                  <a:schemeClr val="accent1"/>
                </a:solidFill>
              </a:defRPr>
            </a:lvl9pPr>
          </a:lstStyle>
          <a:p/>
        </p:txBody>
      </p:sp>
      <p:sp>
        <p:nvSpPr>
          <p:cNvPr id="54" name="Google Shape;54;p7"/>
          <p:cNvSpPr txBox="1"/>
          <p:nvPr>
            <p:ph idx="5" type="ctrTitle"/>
          </p:nvPr>
        </p:nvSpPr>
        <p:spPr>
          <a:xfrm>
            <a:off x="2290914" y="3658545"/>
            <a:ext cx="4562100" cy="384900"/>
          </a:xfrm>
          <a:prstGeom prst="rect">
            <a:avLst/>
          </a:prstGeom>
          <a:ln>
            <a:noFill/>
          </a:ln>
        </p:spPr>
        <p:txBody>
          <a:bodyPr anchorCtr="0" anchor="b" bIns="91425" lIns="91425" spcFirstLastPara="1" rIns="91425" wrap="square" tIns="91425">
            <a:noAutofit/>
          </a:bodyPr>
          <a:lstStyle>
            <a:lvl1pPr lvl="0" rtl="0" algn="ctr">
              <a:spcBef>
                <a:spcPts val="0"/>
              </a:spcBef>
              <a:spcAft>
                <a:spcPts val="0"/>
              </a:spcAft>
              <a:buClr>
                <a:schemeClr val="dk2"/>
              </a:buClr>
              <a:buSzPts val="1600"/>
              <a:buNone/>
              <a:defRPr b="0" sz="1600">
                <a:solidFill>
                  <a:schemeClr val="dk2"/>
                </a:solidFill>
              </a:defRPr>
            </a:lvl1pPr>
            <a:lvl2pPr lvl="1" rtl="0" algn="ct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2pPr>
            <a:lvl3pPr lvl="2" rtl="0" algn="ct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3pPr>
            <a:lvl4pPr lvl="3" rtl="0" algn="ct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4pPr>
            <a:lvl5pPr lvl="4" rtl="0" algn="ct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5pPr>
            <a:lvl6pPr lvl="5" rtl="0" algn="ct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6pPr>
            <a:lvl7pPr lvl="6" rtl="0" algn="ct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7pPr>
            <a:lvl8pPr lvl="7" rtl="0" algn="ct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8pPr>
            <a:lvl9pPr lvl="8" rtl="0" algn="ctr">
              <a:spcBef>
                <a:spcPts val="0"/>
              </a:spcBef>
              <a:spcAft>
                <a:spcPts val="0"/>
              </a:spcAft>
              <a:buClr>
                <a:schemeClr val="dk2"/>
              </a:buClr>
              <a:buSzPts val="1600"/>
              <a:buFont typeface="Anton"/>
              <a:buNone/>
              <a:defRPr b="0" sz="1600">
                <a:solidFill>
                  <a:schemeClr val="dk2"/>
                </a:solidFill>
                <a:latin typeface="Anton"/>
                <a:ea typeface="Anton"/>
                <a:cs typeface="Anton"/>
                <a:sym typeface="Anton"/>
              </a:defRPr>
            </a:lvl9pPr>
          </a:lstStyle>
          <a:p/>
        </p:txBody>
      </p:sp>
      <p:sp>
        <p:nvSpPr>
          <p:cNvPr id="55" name="Google Shape;55;p7"/>
          <p:cNvSpPr txBox="1"/>
          <p:nvPr>
            <p:ph idx="6" type="subTitle"/>
          </p:nvPr>
        </p:nvSpPr>
        <p:spPr>
          <a:xfrm>
            <a:off x="1607450" y="4043443"/>
            <a:ext cx="5929200" cy="5685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2"/>
              </a:buClr>
              <a:buSzPts val="1100"/>
              <a:buNone/>
              <a:defRPr sz="1100">
                <a:solidFill>
                  <a:schemeClr val="dk2"/>
                </a:solidFill>
              </a:defRPr>
            </a:lvl1pPr>
            <a:lvl2pPr lvl="1" rtl="0" algn="ctr">
              <a:lnSpc>
                <a:spcPct val="100000"/>
              </a:lnSpc>
              <a:spcBef>
                <a:spcPts val="0"/>
              </a:spcBef>
              <a:spcAft>
                <a:spcPts val="0"/>
              </a:spcAft>
              <a:buClr>
                <a:schemeClr val="dk2"/>
              </a:buClr>
              <a:buSzPts val="1100"/>
              <a:buNone/>
              <a:defRPr sz="1100">
                <a:solidFill>
                  <a:schemeClr val="dk2"/>
                </a:solidFill>
              </a:defRPr>
            </a:lvl2pPr>
            <a:lvl3pPr lvl="2" rtl="0" algn="ctr">
              <a:lnSpc>
                <a:spcPct val="100000"/>
              </a:lnSpc>
              <a:spcBef>
                <a:spcPts val="0"/>
              </a:spcBef>
              <a:spcAft>
                <a:spcPts val="0"/>
              </a:spcAft>
              <a:buClr>
                <a:schemeClr val="dk2"/>
              </a:buClr>
              <a:buSzPts val="1100"/>
              <a:buNone/>
              <a:defRPr sz="1100">
                <a:solidFill>
                  <a:schemeClr val="dk2"/>
                </a:solidFill>
              </a:defRPr>
            </a:lvl3pPr>
            <a:lvl4pPr lvl="3" rtl="0" algn="ctr">
              <a:lnSpc>
                <a:spcPct val="100000"/>
              </a:lnSpc>
              <a:spcBef>
                <a:spcPts val="0"/>
              </a:spcBef>
              <a:spcAft>
                <a:spcPts val="0"/>
              </a:spcAft>
              <a:buClr>
                <a:schemeClr val="dk2"/>
              </a:buClr>
              <a:buSzPts val="1100"/>
              <a:buNone/>
              <a:defRPr sz="1100">
                <a:solidFill>
                  <a:schemeClr val="dk2"/>
                </a:solidFill>
              </a:defRPr>
            </a:lvl4pPr>
            <a:lvl5pPr lvl="4" rtl="0" algn="ctr">
              <a:lnSpc>
                <a:spcPct val="100000"/>
              </a:lnSpc>
              <a:spcBef>
                <a:spcPts val="0"/>
              </a:spcBef>
              <a:spcAft>
                <a:spcPts val="0"/>
              </a:spcAft>
              <a:buClr>
                <a:schemeClr val="dk2"/>
              </a:buClr>
              <a:buSzPts val="1100"/>
              <a:buNone/>
              <a:defRPr sz="1100">
                <a:solidFill>
                  <a:schemeClr val="dk2"/>
                </a:solidFill>
              </a:defRPr>
            </a:lvl5pPr>
            <a:lvl6pPr lvl="5" rtl="0" algn="ctr">
              <a:lnSpc>
                <a:spcPct val="100000"/>
              </a:lnSpc>
              <a:spcBef>
                <a:spcPts val="0"/>
              </a:spcBef>
              <a:spcAft>
                <a:spcPts val="0"/>
              </a:spcAft>
              <a:buClr>
                <a:schemeClr val="dk2"/>
              </a:buClr>
              <a:buSzPts val="1100"/>
              <a:buNone/>
              <a:defRPr sz="1100">
                <a:solidFill>
                  <a:schemeClr val="dk2"/>
                </a:solidFill>
              </a:defRPr>
            </a:lvl6pPr>
            <a:lvl7pPr lvl="6" rtl="0" algn="ctr">
              <a:lnSpc>
                <a:spcPct val="100000"/>
              </a:lnSpc>
              <a:spcBef>
                <a:spcPts val="0"/>
              </a:spcBef>
              <a:spcAft>
                <a:spcPts val="0"/>
              </a:spcAft>
              <a:buClr>
                <a:schemeClr val="dk2"/>
              </a:buClr>
              <a:buSzPts val="1100"/>
              <a:buNone/>
              <a:defRPr sz="1100">
                <a:solidFill>
                  <a:schemeClr val="dk2"/>
                </a:solidFill>
              </a:defRPr>
            </a:lvl7pPr>
            <a:lvl8pPr lvl="7" rtl="0" algn="ctr">
              <a:lnSpc>
                <a:spcPct val="100000"/>
              </a:lnSpc>
              <a:spcBef>
                <a:spcPts val="0"/>
              </a:spcBef>
              <a:spcAft>
                <a:spcPts val="0"/>
              </a:spcAft>
              <a:buClr>
                <a:schemeClr val="dk2"/>
              </a:buClr>
              <a:buSzPts val="1100"/>
              <a:buNone/>
              <a:defRPr sz="1100">
                <a:solidFill>
                  <a:schemeClr val="dk2"/>
                </a:solidFill>
              </a:defRPr>
            </a:lvl8pPr>
            <a:lvl9pPr lvl="8" rtl="0" algn="ctr">
              <a:lnSpc>
                <a:spcPct val="100000"/>
              </a:lnSpc>
              <a:spcBef>
                <a:spcPts val="0"/>
              </a:spcBef>
              <a:spcAft>
                <a:spcPts val="0"/>
              </a:spcAft>
              <a:buClr>
                <a:schemeClr val="dk2"/>
              </a:buClr>
              <a:buSzPts val="1100"/>
              <a:buNone/>
              <a:defRPr sz="1100">
                <a:solidFill>
                  <a:schemeClr val="dk2"/>
                </a:solidFill>
              </a:defRPr>
            </a:lvl9pPr>
          </a:lstStyle>
          <a:p/>
        </p:txBody>
      </p:sp>
    </p:spTree>
  </p:cSld>
  <p:clrMapOvr>
    <a:masterClrMapping/>
  </p:clrMapOvr>
  <p:extLst>
    <p:ext uri="{DCECCB84-F9BA-43D5-87BE-67443E8EF086}">
      <p15:sldGuideLst>
        <p15:guide id="1" pos="2880">
          <p15:clr>
            <a:srgbClr val="FA7B17"/>
          </p15:clr>
        </p15:guide>
        <p15:guide id="2" orient="horz" pos="872">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2">
  <p:cSld name="CUSTOM_6_1_1">
    <p:bg>
      <p:bgPr>
        <a:solidFill>
          <a:schemeClr val="accent1"/>
        </a:solidFill>
      </p:bgPr>
    </p:bg>
    <p:spTree>
      <p:nvGrpSpPr>
        <p:cNvPr id="56" name="Shape 56"/>
        <p:cNvGrpSpPr/>
        <p:nvPr/>
      </p:nvGrpSpPr>
      <p:grpSpPr>
        <a:xfrm>
          <a:off x="0" y="0"/>
          <a:ext cx="0" cy="0"/>
          <a:chOff x="0" y="0"/>
          <a:chExt cx="0" cy="0"/>
        </a:xfrm>
      </p:grpSpPr>
      <p:sp>
        <p:nvSpPr>
          <p:cNvPr id="57" name="Google Shape;57;p8"/>
          <p:cNvSpPr/>
          <p:nvPr/>
        </p:nvSpPr>
        <p:spPr>
          <a:xfrm>
            <a:off x="549025" y="0"/>
            <a:ext cx="771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txBox="1"/>
          <p:nvPr>
            <p:ph type="ctrTitle"/>
          </p:nvPr>
        </p:nvSpPr>
        <p:spPr>
          <a:xfrm>
            <a:off x="913177" y="1068475"/>
            <a:ext cx="1584600" cy="4812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dk2"/>
              </a:buClr>
              <a:buSzPts val="2400"/>
              <a:buNone/>
              <a:defRPr b="0" sz="2400">
                <a:solidFill>
                  <a:schemeClr val="dk2"/>
                </a:solidFill>
              </a:defRPr>
            </a:lvl1pPr>
            <a:lvl2pPr lvl="1" rtl="0">
              <a:spcBef>
                <a:spcPts val="0"/>
              </a:spcBef>
              <a:spcAft>
                <a:spcPts val="0"/>
              </a:spcAft>
              <a:buClr>
                <a:schemeClr val="dk2"/>
              </a:buClr>
              <a:buSzPts val="1800"/>
              <a:buNone/>
              <a:defRPr b="0" sz="1800">
                <a:solidFill>
                  <a:schemeClr val="dk2"/>
                </a:solidFill>
              </a:defRPr>
            </a:lvl2pPr>
            <a:lvl3pPr lvl="2" rtl="0">
              <a:spcBef>
                <a:spcPts val="0"/>
              </a:spcBef>
              <a:spcAft>
                <a:spcPts val="0"/>
              </a:spcAft>
              <a:buClr>
                <a:schemeClr val="dk2"/>
              </a:buClr>
              <a:buSzPts val="1800"/>
              <a:buNone/>
              <a:defRPr b="0" sz="1800">
                <a:solidFill>
                  <a:schemeClr val="dk2"/>
                </a:solidFill>
              </a:defRPr>
            </a:lvl3pPr>
            <a:lvl4pPr lvl="3" rtl="0">
              <a:spcBef>
                <a:spcPts val="0"/>
              </a:spcBef>
              <a:spcAft>
                <a:spcPts val="0"/>
              </a:spcAft>
              <a:buClr>
                <a:schemeClr val="dk2"/>
              </a:buClr>
              <a:buSzPts val="1800"/>
              <a:buNone/>
              <a:defRPr b="0" sz="1800">
                <a:solidFill>
                  <a:schemeClr val="dk2"/>
                </a:solidFill>
              </a:defRPr>
            </a:lvl4pPr>
            <a:lvl5pPr lvl="4" rtl="0">
              <a:spcBef>
                <a:spcPts val="0"/>
              </a:spcBef>
              <a:spcAft>
                <a:spcPts val="0"/>
              </a:spcAft>
              <a:buClr>
                <a:schemeClr val="dk2"/>
              </a:buClr>
              <a:buSzPts val="1800"/>
              <a:buNone/>
              <a:defRPr b="0" sz="1800">
                <a:solidFill>
                  <a:schemeClr val="dk2"/>
                </a:solidFill>
              </a:defRPr>
            </a:lvl5pPr>
            <a:lvl6pPr lvl="5" rtl="0">
              <a:spcBef>
                <a:spcPts val="0"/>
              </a:spcBef>
              <a:spcAft>
                <a:spcPts val="0"/>
              </a:spcAft>
              <a:buClr>
                <a:schemeClr val="dk2"/>
              </a:buClr>
              <a:buSzPts val="1800"/>
              <a:buNone/>
              <a:defRPr b="0" sz="1800">
                <a:solidFill>
                  <a:schemeClr val="dk2"/>
                </a:solidFill>
              </a:defRPr>
            </a:lvl6pPr>
            <a:lvl7pPr lvl="6" rtl="0">
              <a:spcBef>
                <a:spcPts val="0"/>
              </a:spcBef>
              <a:spcAft>
                <a:spcPts val="0"/>
              </a:spcAft>
              <a:buClr>
                <a:schemeClr val="dk2"/>
              </a:buClr>
              <a:buSzPts val="1800"/>
              <a:buNone/>
              <a:defRPr b="0" sz="1800">
                <a:solidFill>
                  <a:schemeClr val="dk2"/>
                </a:solidFill>
              </a:defRPr>
            </a:lvl7pPr>
            <a:lvl8pPr lvl="7" rtl="0">
              <a:spcBef>
                <a:spcPts val="0"/>
              </a:spcBef>
              <a:spcAft>
                <a:spcPts val="0"/>
              </a:spcAft>
              <a:buClr>
                <a:schemeClr val="dk2"/>
              </a:buClr>
              <a:buSzPts val="1800"/>
              <a:buNone/>
              <a:defRPr b="0" sz="1800">
                <a:solidFill>
                  <a:schemeClr val="dk2"/>
                </a:solidFill>
              </a:defRPr>
            </a:lvl8pPr>
            <a:lvl9pPr lvl="8" rtl="0">
              <a:spcBef>
                <a:spcPts val="0"/>
              </a:spcBef>
              <a:spcAft>
                <a:spcPts val="0"/>
              </a:spcAft>
              <a:buClr>
                <a:schemeClr val="dk2"/>
              </a:buClr>
              <a:buSzPts val="1800"/>
              <a:buNone/>
              <a:defRPr b="0" sz="1800">
                <a:solidFill>
                  <a:schemeClr val="dk2"/>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3">
  <p:cSld name="CUSTOM_17">
    <p:bg>
      <p:bgPr>
        <a:solidFill>
          <a:schemeClr val="accent1"/>
        </a:solidFill>
      </p:bgPr>
    </p:bg>
    <p:spTree>
      <p:nvGrpSpPr>
        <p:cNvPr id="59" name="Shape 59"/>
        <p:cNvGrpSpPr/>
        <p:nvPr/>
      </p:nvGrpSpPr>
      <p:grpSpPr>
        <a:xfrm>
          <a:off x="0" y="0"/>
          <a:ext cx="0" cy="0"/>
          <a:chOff x="0" y="0"/>
          <a:chExt cx="0" cy="0"/>
        </a:xfrm>
      </p:grpSpPr>
      <p:sp>
        <p:nvSpPr>
          <p:cNvPr id="60" name="Google Shape;60;p9"/>
          <p:cNvSpPr/>
          <p:nvPr/>
        </p:nvSpPr>
        <p:spPr>
          <a:xfrm flipH="1">
            <a:off x="-7" y="3602049"/>
            <a:ext cx="9144007" cy="1541611"/>
          </a:xfrm>
          <a:custGeom>
            <a:rect b="b" l="l" r="r" t="t"/>
            <a:pathLst>
              <a:path extrusionOk="0" h="29229" w="65471">
                <a:moveTo>
                  <a:pt x="0" y="1"/>
                </a:moveTo>
                <a:lnTo>
                  <a:pt x="0" y="29228"/>
                </a:lnTo>
                <a:lnTo>
                  <a:pt x="65471" y="29228"/>
                </a:lnTo>
                <a:lnTo>
                  <a:pt x="6547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9"/>
          <p:cNvSpPr/>
          <p:nvPr/>
        </p:nvSpPr>
        <p:spPr>
          <a:xfrm>
            <a:off x="549025" y="0"/>
            <a:ext cx="771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9"/>
          <p:cNvSpPr txBox="1"/>
          <p:nvPr>
            <p:ph type="ctrTitle"/>
          </p:nvPr>
        </p:nvSpPr>
        <p:spPr>
          <a:xfrm>
            <a:off x="913177" y="1068475"/>
            <a:ext cx="1584600" cy="4812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dk2"/>
              </a:buClr>
              <a:buSzPts val="2400"/>
              <a:buNone/>
              <a:defRPr b="0" sz="2400">
                <a:solidFill>
                  <a:schemeClr val="dk2"/>
                </a:solidFill>
              </a:defRPr>
            </a:lvl1pPr>
            <a:lvl2pPr lvl="1" rtl="0">
              <a:spcBef>
                <a:spcPts val="0"/>
              </a:spcBef>
              <a:spcAft>
                <a:spcPts val="0"/>
              </a:spcAft>
              <a:buClr>
                <a:schemeClr val="dk2"/>
              </a:buClr>
              <a:buSzPts val="1800"/>
              <a:buNone/>
              <a:defRPr b="0" sz="1800">
                <a:solidFill>
                  <a:schemeClr val="dk2"/>
                </a:solidFill>
              </a:defRPr>
            </a:lvl2pPr>
            <a:lvl3pPr lvl="2" rtl="0">
              <a:spcBef>
                <a:spcPts val="0"/>
              </a:spcBef>
              <a:spcAft>
                <a:spcPts val="0"/>
              </a:spcAft>
              <a:buClr>
                <a:schemeClr val="dk2"/>
              </a:buClr>
              <a:buSzPts val="1800"/>
              <a:buNone/>
              <a:defRPr b="0" sz="1800">
                <a:solidFill>
                  <a:schemeClr val="dk2"/>
                </a:solidFill>
              </a:defRPr>
            </a:lvl3pPr>
            <a:lvl4pPr lvl="3" rtl="0">
              <a:spcBef>
                <a:spcPts val="0"/>
              </a:spcBef>
              <a:spcAft>
                <a:spcPts val="0"/>
              </a:spcAft>
              <a:buClr>
                <a:schemeClr val="dk2"/>
              </a:buClr>
              <a:buSzPts val="1800"/>
              <a:buNone/>
              <a:defRPr b="0" sz="1800">
                <a:solidFill>
                  <a:schemeClr val="dk2"/>
                </a:solidFill>
              </a:defRPr>
            </a:lvl4pPr>
            <a:lvl5pPr lvl="4" rtl="0">
              <a:spcBef>
                <a:spcPts val="0"/>
              </a:spcBef>
              <a:spcAft>
                <a:spcPts val="0"/>
              </a:spcAft>
              <a:buClr>
                <a:schemeClr val="dk2"/>
              </a:buClr>
              <a:buSzPts val="1800"/>
              <a:buNone/>
              <a:defRPr b="0" sz="1800">
                <a:solidFill>
                  <a:schemeClr val="dk2"/>
                </a:solidFill>
              </a:defRPr>
            </a:lvl5pPr>
            <a:lvl6pPr lvl="5" rtl="0">
              <a:spcBef>
                <a:spcPts val="0"/>
              </a:spcBef>
              <a:spcAft>
                <a:spcPts val="0"/>
              </a:spcAft>
              <a:buClr>
                <a:schemeClr val="dk2"/>
              </a:buClr>
              <a:buSzPts val="1800"/>
              <a:buNone/>
              <a:defRPr b="0" sz="1800">
                <a:solidFill>
                  <a:schemeClr val="dk2"/>
                </a:solidFill>
              </a:defRPr>
            </a:lvl6pPr>
            <a:lvl7pPr lvl="6" rtl="0">
              <a:spcBef>
                <a:spcPts val="0"/>
              </a:spcBef>
              <a:spcAft>
                <a:spcPts val="0"/>
              </a:spcAft>
              <a:buClr>
                <a:schemeClr val="dk2"/>
              </a:buClr>
              <a:buSzPts val="1800"/>
              <a:buNone/>
              <a:defRPr b="0" sz="1800">
                <a:solidFill>
                  <a:schemeClr val="dk2"/>
                </a:solidFill>
              </a:defRPr>
            </a:lvl7pPr>
            <a:lvl8pPr lvl="7" rtl="0">
              <a:spcBef>
                <a:spcPts val="0"/>
              </a:spcBef>
              <a:spcAft>
                <a:spcPts val="0"/>
              </a:spcAft>
              <a:buClr>
                <a:schemeClr val="dk2"/>
              </a:buClr>
              <a:buSzPts val="1800"/>
              <a:buNone/>
              <a:defRPr b="0" sz="1800">
                <a:solidFill>
                  <a:schemeClr val="dk2"/>
                </a:solidFill>
              </a:defRPr>
            </a:lvl8pPr>
            <a:lvl9pPr lvl="8" rtl="0">
              <a:spcBef>
                <a:spcPts val="0"/>
              </a:spcBef>
              <a:spcAft>
                <a:spcPts val="0"/>
              </a:spcAft>
              <a:buClr>
                <a:schemeClr val="dk2"/>
              </a:buClr>
              <a:buSzPts val="1800"/>
              <a:buNone/>
              <a:defRPr b="0" sz="1800">
                <a:solidFill>
                  <a:schemeClr val="dk2"/>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1">
  <p:cSld name="CUSTOM_12">
    <p:bg>
      <p:bgPr>
        <a:solidFill>
          <a:schemeClr val="dk2"/>
        </a:solidFill>
      </p:bgPr>
    </p:bg>
    <p:spTree>
      <p:nvGrpSpPr>
        <p:cNvPr id="63" name="Shape 63"/>
        <p:cNvGrpSpPr/>
        <p:nvPr/>
      </p:nvGrpSpPr>
      <p:grpSpPr>
        <a:xfrm>
          <a:off x="0" y="0"/>
          <a:ext cx="0" cy="0"/>
          <a:chOff x="0" y="0"/>
          <a:chExt cx="0" cy="0"/>
        </a:xfrm>
      </p:grpSpPr>
      <p:sp>
        <p:nvSpPr>
          <p:cNvPr id="64" name="Google Shape;64;p10"/>
          <p:cNvSpPr/>
          <p:nvPr/>
        </p:nvSpPr>
        <p:spPr>
          <a:xfrm>
            <a:off x="549025" y="0"/>
            <a:ext cx="771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0"/>
          <p:cNvSpPr txBox="1"/>
          <p:nvPr>
            <p:ph type="ctrTitle"/>
          </p:nvPr>
        </p:nvSpPr>
        <p:spPr>
          <a:xfrm>
            <a:off x="913174" y="1068475"/>
            <a:ext cx="2115000" cy="4812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2400"/>
              <a:buNone/>
              <a:defRPr b="0" sz="2400">
                <a:solidFill>
                  <a:schemeClr val="lt1"/>
                </a:solidFill>
              </a:defRPr>
            </a:lvl1pPr>
            <a:lvl2pPr lvl="1" rtl="0">
              <a:spcBef>
                <a:spcPts val="0"/>
              </a:spcBef>
              <a:spcAft>
                <a:spcPts val="0"/>
              </a:spcAft>
              <a:buClr>
                <a:schemeClr val="lt1"/>
              </a:buClr>
              <a:buSzPts val="1800"/>
              <a:buNone/>
              <a:defRPr b="0" sz="1800">
                <a:solidFill>
                  <a:schemeClr val="lt1"/>
                </a:solidFill>
              </a:defRPr>
            </a:lvl2pPr>
            <a:lvl3pPr lvl="2" rtl="0">
              <a:spcBef>
                <a:spcPts val="0"/>
              </a:spcBef>
              <a:spcAft>
                <a:spcPts val="0"/>
              </a:spcAft>
              <a:buClr>
                <a:schemeClr val="lt1"/>
              </a:buClr>
              <a:buSzPts val="1800"/>
              <a:buNone/>
              <a:defRPr b="0" sz="1800">
                <a:solidFill>
                  <a:schemeClr val="lt1"/>
                </a:solidFill>
              </a:defRPr>
            </a:lvl3pPr>
            <a:lvl4pPr lvl="3" rtl="0">
              <a:spcBef>
                <a:spcPts val="0"/>
              </a:spcBef>
              <a:spcAft>
                <a:spcPts val="0"/>
              </a:spcAft>
              <a:buClr>
                <a:schemeClr val="lt1"/>
              </a:buClr>
              <a:buSzPts val="1800"/>
              <a:buNone/>
              <a:defRPr b="0" sz="1800">
                <a:solidFill>
                  <a:schemeClr val="lt1"/>
                </a:solidFill>
              </a:defRPr>
            </a:lvl4pPr>
            <a:lvl5pPr lvl="4" rtl="0">
              <a:spcBef>
                <a:spcPts val="0"/>
              </a:spcBef>
              <a:spcAft>
                <a:spcPts val="0"/>
              </a:spcAft>
              <a:buClr>
                <a:schemeClr val="lt1"/>
              </a:buClr>
              <a:buSzPts val="1800"/>
              <a:buNone/>
              <a:defRPr b="0" sz="1800">
                <a:solidFill>
                  <a:schemeClr val="lt1"/>
                </a:solidFill>
              </a:defRPr>
            </a:lvl5pPr>
            <a:lvl6pPr lvl="5" rtl="0">
              <a:spcBef>
                <a:spcPts val="0"/>
              </a:spcBef>
              <a:spcAft>
                <a:spcPts val="0"/>
              </a:spcAft>
              <a:buClr>
                <a:schemeClr val="lt1"/>
              </a:buClr>
              <a:buSzPts val="1800"/>
              <a:buNone/>
              <a:defRPr b="0" sz="1800">
                <a:solidFill>
                  <a:schemeClr val="lt1"/>
                </a:solidFill>
              </a:defRPr>
            </a:lvl6pPr>
            <a:lvl7pPr lvl="6" rtl="0">
              <a:spcBef>
                <a:spcPts val="0"/>
              </a:spcBef>
              <a:spcAft>
                <a:spcPts val="0"/>
              </a:spcAft>
              <a:buClr>
                <a:schemeClr val="lt1"/>
              </a:buClr>
              <a:buSzPts val="1800"/>
              <a:buNone/>
              <a:defRPr b="0" sz="1800">
                <a:solidFill>
                  <a:schemeClr val="lt1"/>
                </a:solidFill>
              </a:defRPr>
            </a:lvl7pPr>
            <a:lvl8pPr lvl="7" rtl="0">
              <a:spcBef>
                <a:spcPts val="0"/>
              </a:spcBef>
              <a:spcAft>
                <a:spcPts val="0"/>
              </a:spcAft>
              <a:buClr>
                <a:schemeClr val="lt1"/>
              </a:buClr>
              <a:buSzPts val="1800"/>
              <a:buNone/>
              <a:defRPr b="0" sz="1800">
                <a:solidFill>
                  <a:schemeClr val="lt1"/>
                </a:solidFill>
              </a:defRPr>
            </a:lvl8pPr>
            <a:lvl9pPr lvl="8" rtl="0">
              <a:spcBef>
                <a:spcPts val="0"/>
              </a:spcBef>
              <a:spcAft>
                <a:spcPts val="0"/>
              </a:spcAft>
              <a:buClr>
                <a:schemeClr val="lt1"/>
              </a:buClr>
              <a:buSzPts val="1800"/>
              <a:buNone/>
              <a:defRPr b="0" sz="1800">
                <a:solidFill>
                  <a:schemeClr val="lt1"/>
                </a:solidFill>
              </a:defRPr>
            </a:lvl9pPr>
          </a:lstStyle>
          <a:p/>
        </p:txBody>
      </p:sp>
      <p:sp>
        <p:nvSpPr>
          <p:cNvPr id="66" name="Google Shape;66;p10"/>
          <p:cNvSpPr txBox="1"/>
          <p:nvPr>
            <p:ph idx="1" type="body"/>
          </p:nvPr>
        </p:nvSpPr>
        <p:spPr>
          <a:xfrm>
            <a:off x="1866525" y="2097775"/>
            <a:ext cx="5522100" cy="1476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1"/>
              </a:buClr>
              <a:buSzPts val="1200"/>
              <a:buChar char="●"/>
              <a:defRPr>
                <a:solidFill>
                  <a:schemeClr val="lt1"/>
                </a:solidFill>
              </a:defRPr>
            </a:lvl1pPr>
            <a:lvl2pPr indent="-304800" lvl="1" marL="914400" rtl="0">
              <a:spcBef>
                <a:spcPts val="1600"/>
              </a:spcBef>
              <a:spcAft>
                <a:spcPts val="0"/>
              </a:spcAft>
              <a:buClr>
                <a:schemeClr val="lt1"/>
              </a:buClr>
              <a:buSzPts val="1200"/>
              <a:buChar char="○"/>
              <a:defRPr>
                <a:solidFill>
                  <a:schemeClr val="lt1"/>
                </a:solidFill>
              </a:defRPr>
            </a:lvl2pPr>
            <a:lvl3pPr indent="-304800" lvl="2" marL="1371600" rtl="0">
              <a:spcBef>
                <a:spcPts val="1600"/>
              </a:spcBef>
              <a:spcAft>
                <a:spcPts val="0"/>
              </a:spcAft>
              <a:buClr>
                <a:schemeClr val="lt1"/>
              </a:buClr>
              <a:buSzPts val="1200"/>
              <a:buChar char="■"/>
              <a:defRPr>
                <a:solidFill>
                  <a:schemeClr val="lt1"/>
                </a:solidFill>
              </a:defRPr>
            </a:lvl3pPr>
            <a:lvl4pPr indent="-304800" lvl="3" marL="1828800" rtl="0">
              <a:spcBef>
                <a:spcPts val="1600"/>
              </a:spcBef>
              <a:spcAft>
                <a:spcPts val="0"/>
              </a:spcAft>
              <a:buClr>
                <a:schemeClr val="lt1"/>
              </a:buClr>
              <a:buSzPts val="1200"/>
              <a:buChar char="●"/>
              <a:defRPr>
                <a:solidFill>
                  <a:schemeClr val="lt1"/>
                </a:solidFill>
              </a:defRPr>
            </a:lvl4pPr>
            <a:lvl5pPr indent="-304800" lvl="4" marL="2286000" rtl="0">
              <a:spcBef>
                <a:spcPts val="1600"/>
              </a:spcBef>
              <a:spcAft>
                <a:spcPts val="0"/>
              </a:spcAft>
              <a:buClr>
                <a:schemeClr val="lt1"/>
              </a:buClr>
              <a:buSzPts val="1200"/>
              <a:buChar char="○"/>
              <a:defRPr>
                <a:solidFill>
                  <a:schemeClr val="lt1"/>
                </a:solidFill>
              </a:defRPr>
            </a:lvl5pPr>
            <a:lvl6pPr indent="-304800" lvl="5" marL="2743200" rtl="0">
              <a:spcBef>
                <a:spcPts val="1600"/>
              </a:spcBef>
              <a:spcAft>
                <a:spcPts val="0"/>
              </a:spcAft>
              <a:buClr>
                <a:schemeClr val="lt1"/>
              </a:buClr>
              <a:buSzPts val="1200"/>
              <a:buChar char="■"/>
              <a:defRPr>
                <a:solidFill>
                  <a:schemeClr val="lt1"/>
                </a:solidFill>
              </a:defRPr>
            </a:lvl6pPr>
            <a:lvl7pPr indent="-304800" lvl="6" marL="3200400" rtl="0">
              <a:spcBef>
                <a:spcPts val="1600"/>
              </a:spcBef>
              <a:spcAft>
                <a:spcPts val="0"/>
              </a:spcAft>
              <a:buClr>
                <a:schemeClr val="lt1"/>
              </a:buClr>
              <a:buSzPts val="1200"/>
              <a:buChar char="●"/>
              <a:defRPr>
                <a:solidFill>
                  <a:schemeClr val="lt1"/>
                </a:solidFill>
              </a:defRPr>
            </a:lvl7pPr>
            <a:lvl8pPr indent="-304800" lvl="7" marL="3657600" rtl="0">
              <a:spcBef>
                <a:spcPts val="1600"/>
              </a:spcBef>
              <a:spcAft>
                <a:spcPts val="0"/>
              </a:spcAft>
              <a:buClr>
                <a:schemeClr val="lt1"/>
              </a:buClr>
              <a:buSzPts val="1200"/>
              <a:buChar char="○"/>
              <a:defRPr>
                <a:solidFill>
                  <a:schemeClr val="lt1"/>
                </a:solidFill>
              </a:defRPr>
            </a:lvl8pPr>
            <a:lvl9pPr indent="-304800" lvl="8" marL="4114800" rtl="0">
              <a:spcBef>
                <a:spcPts val="1600"/>
              </a:spcBef>
              <a:spcAft>
                <a:spcPts val="1600"/>
              </a:spcAft>
              <a:buClr>
                <a:schemeClr val="lt1"/>
              </a:buClr>
              <a:buSzPts val="1200"/>
              <a:buChar char="■"/>
              <a:defRPr>
                <a:solidFill>
                  <a:schemeClr val="lt1"/>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1_1_2_1">
    <p:bg>
      <p:bgPr>
        <a:solidFill>
          <a:srgbClr val="FDF3E5">
            <a:alpha val="29620"/>
          </a:srgbClr>
        </a:solidFill>
      </p:bgPr>
    </p:bg>
    <p:spTree>
      <p:nvGrpSpPr>
        <p:cNvPr id="67" name="Shape 67"/>
        <p:cNvGrpSpPr/>
        <p:nvPr/>
      </p:nvGrpSpPr>
      <p:grpSpPr>
        <a:xfrm>
          <a:off x="0" y="0"/>
          <a:ext cx="0" cy="0"/>
          <a:chOff x="0" y="0"/>
          <a:chExt cx="0" cy="0"/>
        </a:xfrm>
      </p:grpSpPr>
      <p:sp>
        <p:nvSpPr>
          <p:cNvPr id="68" name="Google Shape;68;p11"/>
          <p:cNvSpPr/>
          <p:nvPr/>
        </p:nvSpPr>
        <p:spPr>
          <a:xfrm flipH="1">
            <a:off x="37" y="0"/>
            <a:ext cx="9144007" cy="4511204"/>
          </a:xfrm>
          <a:custGeom>
            <a:rect b="b" l="l" r="r" t="t"/>
            <a:pathLst>
              <a:path extrusionOk="0" h="29229" w="65471">
                <a:moveTo>
                  <a:pt x="0" y="1"/>
                </a:moveTo>
                <a:lnTo>
                  <a:pt x="0" y="29228"/>
                </a:lnTo>
                <a:lnTo>
                  <a:pt x="65471" y="29228"/>
                </a:lnTo>
                <a:lnTo>
                  <a:pt x="6547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1"/>
          <p:cNvSpPr/>
          <p:nvPr/>
        </p:nvSpPr>
        <p:spPr>
          <a:xfrm flipH="1">
            <a:off x="72" y="4198425"/>
            <a:ext cx="9143997" cy="945126"/>
          </a:xfrm>
          <a:custGeom>
            <a:rect b="b" l="l" r="r" t="t"/>
            <a:pathLst>
              <a:path extrusionOk="0" h="46535" w="29564">
                <a:moveTo>
                  <a:pt x="0" y="0"/>
                </a:moveTo>
                <a:lnTo>
                  <a:pt x="0" y="46534"/>
                </a:lnTo>
                <a:lnTo>
                  <a:pt x="29563" y="46534"/>
                </a:lnTo>
                <a:lnTo>
                  <a:pt x="29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1"/>
          <p:cNvSpPr txBox="1"/>
          <p:nvPr>
            <p:ph type="ctrTitle"/>
          </p:nvPr>
        </p:nvSpPr>
        <p:spPr>
          <a:xfrm flipH="1">
            <a:off x="370239" y="1582225"/>
            <a:ext cx="5048700" cy="4635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1"/>
              </a:buClr>
              <a:buSzPts val="3600"/>
              <a:buNone/>
              <a:defRPr b="0" sz="3600">
                <a:solidFill>
                  <a:schemeClr val="accent1"/>
                </a:solidFill>
              </a:defRPr>
            </a:lvl1pPr>
            <a:lvl2pPr lvl="1" rtl="0" algn="ctr">
              <a:spcBef>
                <a:spcPts val="0"/>
              </a:spcBef>
              <a:spcAft>
                <a:spcPts val="0"/>
              </a:spcAft>
              <a:buClr>
                <a:schemeClr val="accent1"/>
              </a:buClr>
              <a:buSzPts val="5200"/>
              <a:buNone/>
              <a:defRPr sz="5200">
                <a:solidFill>
                  <a:schemeClr val="accent1"/>
                </a:solidFill>
              </a:defRPr>
            </a:lvl2pPr>
            <a:lvl3pPr lvl="2" rtl="0" algn="ctr">
              <a:spcBef>
                <a:spcPts val="0"/>
              </a:spcBef>
              <a:spcAft>
                <a:spcPts val="0"/>
              </a:spcAft>
              <a:buClr>
                <a:schemeClr val="accent1"/>
              </a:buClr>
              <a:buSzPts val="5200"/>
              <a:buNone/>
              <a:defRPr sz="5200">
                <a:solidFill>
                  <a:schemeClr val="accent1"/>
                </a:solidFill>
              </a:defRPr>
            </a:lvl3pPr>
            <a:lvl4pPr lvl="3" rtl="0" algn="ctr">
              <a:spcBef>
                <a:spcPts val="0"/>
              </a:spcBef>
              <a:spcAft>
                <a:spcPts val="0"/>
              </a:spcAft>
              <a:buClr>
                <a:schemeClr val="accent1"/>
              </a:buClr>
              <a:buSzPts val="5200"/>
              <a:buNone/>
              <a:defRPr sz="5200">
                <a:solidFill>
                  <a:schemeClr val="accent1"/>
                </a:solidFill>
              </a:defRPr>
            </a:lvl4pPr>
            <a:lvl5pPr lvl="4" rtl="0" algn="ctr">
              <a:spcBef>
                <a:spcPts val="0"/>
              </a:spcBef>
              <a:spcAft>
                <a:spcPts val="0"/>
              </a:spcAft>
              <a:buClr>
                <a:schemeClr val="accent1"/>
              </a:buClr>
              <a:buSzPts val="5200"/>
              <a:buNone/>
              <a:defRPr sz="5200">
                <a:solidFill>
                  <a:schemeClr val="accent1"/>
                </a:solidFill>
              </a:defRPr>
            </a:lvl5pPr>
            <a:lvl6pPr lvl="5" rtl="0" algn="ctr">
              <a:spcBef>
                <a:spcPts val="0"/>
              </a:spcBef>
              <a:spcAft>
                <a:spcPts val="0"/>
              </a:spcAft>
              <a:buClr>
                <a:schemeClr val="accent1"/>
              </a:buClr>
              <a:buSzPts val="5200"/>
              <a:buNone/>
              <a:defRPr sz="5200">
                <a:solidFill>
                  <a:schemeClr val="accent1"/>
                </a:solidFill>
              </a:defRPr>
            </a:lvl6pPr>
            <a:lvl7pPr lvl="6" rtl="0" algn="ctr">
              <a:spcBef>
                <a:spcPts val="0"/>
              </a:spcBef>
              <a:spcAft>
                <a:spcPts val="0"/>
              </a:spcAft>
              <a:buClr>
                <a:schemeClr val="accent1"/>
              </a:buClr>
              <a:buSzPts val="5200"/>
              <a:buNone/>
              <a:defRPr sz="5200">
                <a:solidFill>
                  <a:schemeClr val="accent1"/>
                </a:solidFill>
              </a:defRPr>
            </a:lvl7pPr>
            <a:lvl8pPr lvl="7" rtl="0" algn="ctr">
              <a:spcBef>
                <a:spcPts val="0"/>
              </a:spcBef>
              <a:spcAft>
                <a:spcPts val="0"/>
              </a:spcAft>
              <a:buClr>
                <a:schemeClr val="accent1"/>
              </a:buClr>
              <a:buSzPts val="5200"/>
              <a:buNone/>
              <a:defRPr sz="5200">
                <a:solidFill>
                  <a:schemeClr val="accent1"/>
                </a:solidFill>
              </a:defRPr>
            </a:lvl8pPr>
            <a:lvl9pPr lvl="8" rtl="0" algn="ctr">
              <a:spcBef>
                <a:spcPts val="0"/>
              </a:spcBef>
              <a:spcAft>
                <a:spcPts val="0"/>
              </a:spcAft>
              <a:buClr>
                <a:schemeClr val="accent1"/>
              </a:buClr>
              <a:buSzPts val="5200"/>
              <a:buNone/>
              <a:defRPr sz="5200">
                <a:solidFill>
                  <a:schemeClr val="accent1"/>
                </a:solidFill>
              </a:defRPr>
            </a:lvl9pPr>
          </a:lstStyle>
          <a:p/>
        </p:txBody>
      </p:sp>
      <p:sp>
        <p:nvSpPr>
          <p:cNvPr id="71" name="Google Shape;71;p11"/>
          <p:cNvSpPr txBox="1"/>
          <p:nvPr>
            <p:ph idx="1" type="subTitle"/>
          </p:nvPr>
        </p:nvSpPr>
        <p:spPr>
          <a:xfrm flipH="1">
            <a:off x="1458396" y="1942050"/>
            <a:ext cx="2872500" cy="321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1400"/>
              <a:buFont typeface="Josefin Slab"/>
              <a:buNone/>
              <a:defRPr sz="1400">
                <a:solidFill>
                  <a:schemeClr val="accent1"/>
                </a:solidFill>
                <a:latin typeface="Josefin Slab"/>
                <a:ea typeface="Josefin Slab"/>
                <a:cs typeface="Josefin Slab"/>
                <a:sym typeface="Josefin Slab"/>
              </a:defRPr>
            </a:lvl2pPr>
            <a:lvl3pPr lvl="2" rtl="0" algn="ctr">
              <a:lnSpc>
                <a:spcPct val="100000"/>
              </a:lnSpc>
              <a:spcBef>
                <a:spcPts val="0"/>
              </a:spcBef>
              <a:spcAft>
                <a:spcPts val="0"/>
              </a:spcAft>
              <a:buClr>
                <a:schemeClr val="accent1"/>
              </a:buClr>
              <a:buSzPts val="1400"/>
              <a:buFont typeface="Josefin Slab"/>
              <a:buNone/>
              <a:defRPr sz="1400">
                <a:solidFill>
                  <a:schemeClr val="accent1"/>
                </a:solidFill>
                <a:latin typeface="Josefin Slab"/>
                <a:ea typeface="Josefin Slab"/>
                <a:cs typeface="Josefin Slab"/>
                <a:sym typeface="Josefin Slab"/>
              </a:defRPr>
            </a:lvl3pPr>
            <a:lvl4pPr lvl="3" rtl="0" algn="ctr">
              <a:lnSpc>
                <a:spcPct val="100000"/>
              </a:lnSpc>
              <a:spcBef>
                <a:spcPts val="0"/>
              </a:spcBef>
              <a:spcAft>
                <a:spcPts val="0"/>
              </a:spcAft>
              <a:buClr>
                <a:schemeClr val="accent1"/>
              </a:buClr>
              <a:buSzPts val="1400"/>
              <a:buFont typeface="Josefin Slab"/>
              <a:buNone/>
              <a:defRPr sz="1400">
                <a:solidFill>
                  <a:schemeClr val="accent1"/>
                </a:solidFill>
                <a:latin typeface="Josefin Slab"/>
                <a:ea typeface="Josefin Slab"/>
                <a:cs typeface="Josefin Slab"/>
                <a:sym typeface="Josefin Slab"/>
              </a:defRPr>
            </a:lvl4pPr>
            <a:lvl5pPr lvl="4" rtl="0" algn="ctr">
              <a:lnSpc>
                <a:spcPct val="100000"/>
              </a:lnSpc>
              <a:spcBef>
                <a:spcPts val="0"/>
              </a:spcBef>
              <a:spcAft>
                <a:spcPts val="0"/>
              </a:spcAft>
              <a:buClr>
                <a:schemeClr val="accent1"/>
              </a:buClr>
              <a:buSzPts val="1400"/>
              <a:buFont typeface="Josefin Slab"/>
              <a:buNone/>
              <a:defRPr sz="1400">
                <a:solidFill>
                  <a:schemeClr val="accent1"/>
                </a:solidFill>
                <a:latin typeface="Josefin Slab"/>
                <a:ea typeface="Josefin Slab"/>
                <a:cs typeface="Josefin Slab"/>
                <a:sym typeface="Josefin Slab"/>
              </a:defRPr>
            </a:lvl5pPr>
            <a:lvl6pPr lvl="5" rtl="0" algn="ctr">
              <a:lnSpc>
                <a:spcPct val="100000"/>
              </a:lnSpc>
              <a:spcBef>
                <a:spcPts val="0"/>
              </a:spcBef>
              <a:spcAft>
                <a:spcPts val="0"/>
              </a:spcAft>
              <a:buClr>
                <a:schemeClr val="accent1"/>
              </a:buClr>
              <a:buSzPts val="1400"/>
              <a:buFont typeface="Josefin Slab"/>
              <a:buNone/>
              <a:defRPr sz="1400">
                <a:solidFill>
                  <a:schemeClr val="accent1"/>
                </a:solidFill>
                <a:latin typeface="Josefin Slab"/>
                <a:ea typeface="Josefin Slab"/>
                <a:cs typeface="Josefin Slab"/>
                <a:sym typeface="Josefin Slab"/>
              </a:defRPr>
            </a:lvl6pPr>
            <a:lvl7pPr lvl="6" rtl="0" algn="ctr">
              <a:lnSpc>
                <a:spcPct val="100000"/>
              </a:lnSpc>
              <a:spcBef>
                <a:spcPts val="0"/>
              </a:spcBef>
              <a:spcAft>
                <a:spcPts val="0"/>
              </a:spcAft>
              <a:buClr>
                <a:schemeClr val="accent1"/>
              </a:buClr>
              <a:buSzPts val="1400"/>
              <a:buFont typeface="Josefin Slab"/>
              <a:buNone/>
              <a:defRPr sz="1400">
                <a:solidFill>
                  <a:schemeClr val="accent1"/>
                </a:solidFill>
                <a:latin typeface="Josefin Slab"/>
                <a:ea typeface="Josefin Slab"/>
                <a:cs typeface="Josefin Slab"/>
                <a:sym typeface="Josefin Slab"/>
              </a:defRPr>
            </a:lvl7pPr>
            <a:lvl8pPr lvl="7" rtl="0" algn="ctr">
              <a:lnSpc>
                <a:spcPct val="100000"/>
              </a:lnSpc>
              <a:spcBef>
                <a:spcPts val="0"/>
              </a:spcBef>
              <a:spcAft>
                <a:spcPts val="0"/>
              </a:spcAft>
              <a:buClr>
                <a:schemeClr val="accent1"/>
              </a:buClr>
              <a:buSzPts val="1400"/>
              <a:buFont typeface="Josefin Slab"/>
              <a:buNone/>
              <a:defRPr sz="1400">
                <a:solidFill>
                  <a:schemeClr val="accent1"/>
                </a:solidFill>
                <a:latin typeface="Josefin Slab"/>
                <a:ea typeface="Josefin Slab"/>
                <a:cs typeface="Josefin Slab"/>
                <a:sym typeface="Josefin Slab"/>
              </a:defRPr>
            </a:lvl8pPr>
            <a:lvl9pPr lvl="8" rtl="0" algn="ctr">
              <a:lnSpc>
                <a:spcPct val="100000"/>
              </a:lnSpc>
              <a:spcBef>
                <a:spcPts val="0"/>
              </a:spcBef>
              <a:spcAft>
                <a:spcPts val="0"/>
              </a:spcAft>
              <a:buClr>
                <a:schemeClr val="accent1"/>
              </a:buClr>
              <a:buSzPts val="1400"/>
              <a:buFont typeface="Josefin Slab"/>
              <a:buNone/>
              <a:defRPr sz="1400">
                <a:solidFill>
                  <a:schemeClr val="accent1"/>
                </a:solidFill>
                <a:latin typeface="Josefin Slab"/>
                <a:ea typeface="Josefin Slab"/>
                <a:cs typeface="Josefin Slab"/>
                <a:sym typeface="Josefin Slab"/>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2">
  <p:cSld name="CUSTOM_12_1">
    <p:bg>
      <p:bgPr>
        <a:solidFill>
          <a:schemeClr val="lt2"/>
        </a:solidFill>
      </p:bgPr>
    </p:bg>
    <p:spTree>
      <p:nvGrpSpPr>
        <p:cNvPr id="72" name="Shape 72"/>
        <p:cNvGrpSpPr/>
        <p:nvPr/>
      </p:nvGrpSpPr>
      <p:grpSpPr>
        <a:xfrm>
          <a:off x="0" y="0"/>
          <a:ext cx="0" cy="0"/>
          <a:chOff x="0" y="0"/>
          <a:chExt cx="0" cy="0"/>
        </a:xfrm>
      </p:grpSpPr>
      <p:sp>
        <p:nvSpPr>
          <p:cNvPr id="73" name="Google Shape;73;p12"/>
          <p:cNvSpPr/>
          <p:nvPr/>
        </p:nvSpPr>
        <p:spPr>
          <a:xfrm>
            <a:off x="549025" y="0"/>
            <a:ext cx="771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2"/>
          <p:cNvSpPr txBox="1"/>
          <p:nvPr>
            <p:ph type="ctrTitle"/>
          </p:nvPr>
        </p:nvSpPr>
        <p:spPr>
          <a:xfrm>
            <a:off x="913174" y="1068475"/>
            <a:ext cx="2115000" cy="4812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2400"/>
              <a:buNone/>
              <a:defRPr b="0" sz="2400">
                <a:solidFill>
                  <a:schemeClr val="lt1"/>
                </a:solidFill>
              </a:defRPr>
            </a:lvl1pPr>
            <a:lvl2pPr lvl="1" rtl="0">
              <a:spcBef>
                <a:spcPts val="0"/>
              </a:spcBef>
              <a:spcAft>
                <a:spcPts val="0"/>
              </a:spcAft>
              <a:buClr>
                <a:schemeClr val="lt1"/>
              </a:buClr>
              <a:buSzPts val="1800"/>
              <a:buNone/>
              <a:defRPr b="0" sz="1800">
                <a:solidFill>
                  <a:schemeClr val="lt1"/>
                </a:solidFill>
              </a:defRPr>
            </a:lvl2pPr>
            <a:lvl3pPr lvl="2" rtl="0">
              <a:spcBef>
                <a:spcPts val="0"/>
              </a:spcBef>
              <a:spcAft>
                <a:spcPts val="0"/>
              </a:spcAft>
              <a:buClr>
                <a:schemeClr val="lt1"/>
              </a:buClr>
              <a:buSzPts val="1800"/>
              <a:buNone/>
              <a:defRPr b="0" sz="1800">
                <a:solidFill>
                  <a:schemeClr val="lt1"/>
                </a:solidFill>
              </a:defRPr>
            </a:lvl3pPr>
            <a:lvl4pPr lvl="3" rtl="0">
              <a:spcBef>
                <a:spcPts val="0"/>
              </a:spcBef>
              <a:spcAft>
                <a:spcPts val="0"/>
              </a:spcAft>
              <a:buClr>
                <a:schemeClr val="lt1"/>
              </a:buClr>
              <a:buSzPts val="1800"/>
              <a:buNone/>
              <a:defRPr b="0" sz="1800">
                <a:solidFill>
                  <a:schemeClr val="lt1"/>
                </a:solidFill>
              </a:defRPr>
            </a:lvl4pPr>
            <a:lvl5pPr lvl="4" rtl="0">
              <a:spcBef>
                <a:spcPts val="0"/>
              </a:spcBef>
              <a:spcAft>
                <a:spcPts val="0"/>
              </a:spcAft>
              <a:buClr>
                <a:schemeClr val="lt1"/>
              </a:buClr>
              <a:buSzPts val="1800"/>
              <a:buNone/>
              <a:defRPr b="0" sz="1800">
                <a:solidFill>
                  <a:schemeClr val="lt1"/>
                </a:solidFill>
              </a:defRPr>
            </a:lvl5pPr>
            <a:lvl6pPr lvl="5" rtl="0">
              <a:spcBef>
                <a:spcPts val="0"/>
              </a:spcBef>
              <a:spcAft>
                <a:spcPts val="0"/>
              </a:spcAft>
              <a:buClr>
                <a:schemeClr val="lt1"/>
              </a:buClr>
              <a:buSzPts val="1800"/>
              <a:buNone/>
              <a:defRPr b="0" sz="1800">
                <a:solidFill>
                  <a:schemeClr val="lt1"/>
                </a:solidFill>
              </a:defRPr>
            </a:lvl6pPr>
            <a:lvl7pPr lvl="6" rtl="0">
              <a:spcBef>
                <a:spcPts val="0"/>
              </a:spcBef>
              <a:spcAft>
                <a:spcPts val="0"/>
              </a:spcAft>
              <a:buClr>
                <a:schemeClr val="lt1"/>
              </a:buClr>
              <a:buSzPts val="1800"/>
              <a:buNone/>
              <a:defRPr b="0" sz="1800">
                <a:solidFill>
                  <a:schemeClr val="lt1"/>
                </a:solidFill>
              </a:defRPr>
            </a:lvl7pPr>
            <a:lvl8pPr lvl="7" rtl="0">
              <a:spcBef>
                <a:spcPts val="0"/>
              </a:spcBef>
              <a:spcAft>
                <a:spcPts val="0"/>
              </a:spcAft>
              <a:buClr>
                <a:schemeClr val="lt1"/>
              </a:buClr>
              <a:buSzPts val="1800"/>
              <a:buNone/>
              <a:defRPr b="0" sz="1800">
                <a:solidFill>
                  <a:schemeClr val="lt1"/>
                </a:solidFill>
              </a:defRPr>
            </a:lvl8pPr>
            <a:lvl9pPr lvl="8" rtl="0">
              <a:spcBef>
                <a:spcPts val="0"/>
              </a:spcBef>
              <a:spcAft>
                <a:spcPts val="0"/>
              </a:spcAft>
              <a:buClr>
                <a:schemeClr val="lt1"/>
              </a:buClr>
              <a:buSzPts val="1800"/>
              <a:buNone/>
              <a:defRPr b="0" sz="1800">
                <a:solidFill>
                  <a:schemeClr val="lt1"/>
                </a:solidFill>
              </a:defRPr>
            </a:lvl9pPr>
          </a:lstStyle>
          <a:p/>
        </p:txBody>
      </p:sp>
      <p:sp>
        <p:nvSpPr>
          <p:cNvPr id="75" name="Google Shape;75;p12"/>
          <p:cNvSpPr txBox="1"/>
          <p:nvPr>
            <p:ph idx="1" type="body"/>
          </p:nvPr>
        </p:nvSpPr>
        <p:spPr>
          <a:xfrm>
            <a:off x="913175" y="2140975"/>
            <a:ext cx="3312000" cy="1476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1"/>
              </a:buClr>
              <a:buSzPts val="1200"/>
              <a:buChar char="●"/>
              <a:defRPr>
                <a:solidFill>
                  <a:schemeClr val="lt1"/>
                </a:solidFill>
              </a:defRPr>
            </a:lvl1pPr>
            <a:lvl2pPr indent="-304800" lvl="1" marL="914400" rtl="0">
              <a:spcBef>
                <a:spcPts val="1600"/>
              </a:spcBef>
              <a:spcAft>
                <a:spcPts val="0"/>
              </a:spcAft>
              <a:buClr>
                <a:schemeClr val="lt1"/>
              </a:buClr>
              <a:buSzPts val="1200"/>
              <a:buChar char="○"/>
              <a:defRPr>
                <a:solidFill>
                  <a:schemeClr val="lt1"/>
                </a:solidFill>
              </a:defRPr>
            </a:lvl2pPr>
            <a:lvl3pPr indent="-304800" lvl="2" marL="1371600" rtl="0">
              <a:spcBef>
                <a:spcPts val="1600"/>
              </a:spcBef>
              <a:spcAft>
                <a:spcPts val="0"/>
              </a:spcAft>
              <a:buClr>
                <a:schemeClr val="lt1"/>
              </a:buClr>
              <a:buSzPts val="1200"/>
              <a:buChar char="■"/>
              <a:defRPr>
                <a:solidFill>
                  <a:schemeClr val="lt1"/>
                </a:solidFill>
              </a:defRPr>
            </a:lvl3pPr>
            <a:lvl4pPr indent="-304800" lvl="3" marL="1828800" rtl="0">
              <a:spcBef>
                <a:spcPts val="1600"/>
              </a:spcBef>
              <a:spcAft>
                <a:spcPts val="0"/>
              </a:spcAft>
              <a:buClr>
                <a:schemeClr val="lt1"/>
              </a:buClr>
              <a:buSzPts val="1200"/>
              <a:buChar char="●"/>
              <a:defRPr>
                <a:solidFill>
                  <a:schemeClr val="lt1"/>
                </a:solidFill>
              </a:defRPr>
            </a:lvl4pPr>
            <a:lvl5pPr indent="-304800" lvl="4" marL="2286000" rtl="0">
              <a:spcBef>
                <a:spcPts val="1600"/>
              </a:spcBef>
              <a:spcAft>
                <a:spcPts val="0"/>
              </a:spcAft>
              <a:buClr>
                <a:schemeClr val="lt1"/>
              </a:buClr>
              <a:buSzPts val="1200"/>
              <a:buChar char="○"/>
              <a:defRPr>
                <a:solidFill>
                  <a:schemeClr val="lt1"/>
                </a:solidFill>
              </a:defRPr>
            </a:lvl5pPr>
            <a:lvl6pPr indent="-304800" lvl="5" marL="2743200" rtl="0">
              <a:spcBef>
                <a:spcPts val="1600"/>
              </a:spcBef>
              <a:spcAft>
                <a:spcPts val="0"/>
              </a:spcAft>
              <a:buClr>
                <a:schemeClr val="lt1"/>
              </a:buClr>
              <a:buSzPts val="1200"/>
              <a:buChar char="■"/>
              <a:defRPr>
                <a:solidFill>
                  <a:schemeClr val="lt1"/>
                </a:solidFill>
              </a:defRPr>
            </a:lvl6pPr>
            <a:lvl7pPr indent="-304800" lvl="6" marL="3200400" rtl="0">
              <a:spcBef>
                <a:spcPts val="1600"/>
              </a:spcBef>
              <a:spcAft>
                <a:spcPts val="0"/>
              </a:spcAft>
              <a:buClr>
                <a:schemeClr val="lt1"/>
              </a:buClr>
              <a:buSzPts val="1200"/>
              <a:buChar char="●"/>
              <a:defRPr>
                <a:solidFill>
                  <a:schemeClr val="lt1"/>
                </a:solidFill>
              </a:defRPr>
            </a:lvl7pPr>
            <a:lvl8pPr indent="-304800" lvl="7" marL="3657600" rtl="0">
              <a:spcBef>
                <a:spcPts val="1600"/>
              </a:spcBef>
              <a:spcAft>
                <a:spcPts val="0"/>
              </a:spcAft>
              <a:buClr>
                <a:schemeClr val="lt1"/>
              </a:buClr>
              <a:buSzPts val="1200"/>
              <a:buChar char="○"/>
              <a:defRPr>
                <a:solidFill>
                  <a:schemeClr val="lt1"/>
                </a:solidFill>
              </a:defRPr>
            </a:lvl8pPr>
            <a:lvl9pPr indent="-304800" lvl="8" marL="4114800" rtl="0">
              <a:spcBef>
                <a:spcPts val="1600"/>
              </a:spcBef>
              <a:spcAft>
                <a:spcPts val="1600"/>
              </a:spcAft>
              <a:buClr>
                <a:schemeClr val="lt1"/>
              </a:buClr>
              <a:buSzPts val="1200"/>
              <a:buChar char="■"/>
              <a:defRPr>
                <a:solidFill>
                  <a:schemeClr val="lt1"/>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3">
  <p:cSld name="CUSTOM_11_1_2_1_1">
    <p:bg>
      <p:bgPr>
        <a:solidFill>
          <a:schemeClr val="lt2"/>
        </a:solidFill>
      </p:bgPr>
    </p:bg>
    <p:spTree>
      <p:nvGrpSpPr>
        <p:cNvPr id="76" name="Shape 76"/>
        <p:cNvGrpSpPr/>
        <p:nvPr/>
      </p:nvGrpSpPr>
      <p:grpSpPr>
        <a:xfrm>
          <a:off x="0" y="0"/>
          <a:ext cx="0" cy="0"/>
          <a:chOff x="0" y="0"/>
          <a:chExt cx="0" cy="0"/>
        </a:xfrm>
      </p:grpSpPr>
      <p:sp>
        <p:nvSpPr>
          <p:cNvPr id="77" name="Google Shape;77;p13"/>
          <p:cNvSpPr/>
          <p:nvPr/>
        </p:nvSpPr>
        <p:spPr>
          <a:xfrm flipH="1">
            <a:off x="-7" y="4096425"/>
            <a:ext cx="9144007" cy="1047202"/>
          </a:xfrm>
          <a:custGeom>
            <a:rect b="b" l="l" r="r" t="t"/>
            <a:pathLst>
              <a:path extrusionOk="0" h="29229" w="65471">
                <a:moveTo>
                  <a:pt x="0" y="1"/>
                </a:moveTo>
                <a:lnTo>
                  <a:pt x="0" y="29228"/>
                </a:lnTo>
                <a:lnTo>
                  <a:pt x="65471" y="29228"/>
                </a:lnTo>
                <a:lnTo>
                  <a:pt x="6547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p:nvPr/>
        </p:nvSpPr>
        <p:spPr>
          <a:xfrm>
            <a:off x="549025" y="0"/>
            <a:ext cx="771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txBox="1"/>
          <p:nvPr>
            <p:ph type="ctrTitle"/>
          </p:nvPr>
        </p:nvSpPr>
        <p:spPr>
          <a:xfrm>
            <a:off x="913177" y="1068475"/>
            <a:ext cx="1584600" cy="4812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2400"/>
              <a:buNone/>
              <a:defRPr b="0" sz="2400">
                <a:solidFill>
                  <a:schemeClr val="lt1"/>
                </a:solidFill>
              </a:defRPr>
            </a:lvl1pPr>
            <a:lvl2pPr lvl="1" rtl="0">
              <a:spcBef>
                <a:spcPts val="0"/>
              </a:spcBef>
              <a:spcAft>
                <a:spcPts val="0"/>
              </a:spcAft>
              <a:buClr>
                <a:schemeClr val="lt1"/>
              </a:buClr>
              <a:buSzPts val="1800"/>
              <a:buNone/>
              <a:defRPr b="0" sz="1800">
                <a:solidFill>
                  <a:schemeClr val="lt1"/>
                </a:solidFill>
              </a:defRPr>
            </a:lvl2pPr>
            <a:lvl3pPr lvl="2" rtl="0">
              <a:spcBef>
                <a:spcPts val="0"/>
              </a:spcBef>
              <a:spcAft>
                <a:spcPts val="0"/>
              </a:spcAft>
              <a:buClr>
                <a:schemeClr val="lt1"/>
              </a:buClr>
              <a:buSzPts val="1800"/>
              <a:buNone/>
              <a:defRPr b="0" sz="1800">
                <a:solidFill>
                  <a:schemeClr val="lt1"/>
                </a:solidFill>
              </a:defRPr>
            </a:lvl3pPr>
            <a:lvl4pPr lvl="3" rtl="0">
              <a:spcBef>
                <a:spcPts val="0"/>
              </a:spcBef>
              <a:spcAft>
                <a:spcPts val="0"/>
              </a:spcAft>
              <a:buClr>
                <a:schemeClr val="lt1"/>
              </a:buClr>
              <a:buSzPts val="1800"/>
              <a:buNone/>
              <a:defRPr b="0" sz="1800">
                <a:solidFill>
                  <a:schemeClr val="lt1"/>
                </a:solidFill>
              </a:defRPr>
            </a:lvl4pPr>
            <a:lvl5pPr lvl="4" rtl="0">
              <a:spcBef>
                <a:spcPts val="0"/>
              </a:spcBef>
              <a:spcAft>
                <a:spcPts val="0"/>
              </a:spcAft>
              <a:buClr>
                <a:schemeClr val="lt1"/>
              </a:buClr>
              <a:buSzPts val="1800"/>
              <a:buNone/>
              <a:defRPr b="0" sz="1800">
                <a:solidFill>
                  <a:schemeClr val="lt1"/>
                </a:solidFill>
              </a:defRPr>
            </a:lvl5pPr>
            <a:lvl6pPr lvl="5" rtl="0">
              <a:spcBef>
                <a:spcPts val="0"/>
              </a:spcBef>
              <a:spcAft>
                <a:spcPts val="0"/>
              </a:spcAft>
              <a:buClr>
                <a:schemeClr val="lt1"/>
              </a:buClr>
              <a:buSzPts val="1800"/>
              <a:buNone/>
              <a:defRPr b="0" sz="1800">
                <a:solidFill>
                  <a:schemeClr val="lt1"/>
                </a:solidFill>
              </a:defRPr>
            </a:lvl6pPr>
            <a:lvl7pPr lvl="6" rtl="0">
              <a:spcBef>
                <a:spcPts val="0"/>
              </a:spcBef>
              <a:spcAft>
                <a:spcPts val="0"/>
              </a:spcAft>
              <a:buClr>
                <a:schemeClr val="lt1"/>
              </a:buClr>
              <a:buSzPts val="1800"/>
              <a:buNone/>
              <a:defRPr b="0" sz="1800">
                <a:solidFill>
                  <a:schemeClr val="lt1"/>
                </a:solidFill>
              </a:defRPr>
            </a:lvl7pPr>
            <a:lvl8pPr lvl="7" rtl="0">
              <a:spcBef>
                <a:spcPts val="0"/>
              </a:spcBef>
              <a:spcAft>
                <a:spcPts val="0"/>
              </a:spcAft>
              <a:buClr>
                <a:schemeClr val="lt1"/>
              </a:buClr>
              <a:buSzPts val="1800"/>
              <a:buNone/>
              <a:defRPr b="0" sz="1800">
                <a:solidFill>
                  <a:schemeClr val="lt1"/>
                </a:solidFill>
              </a:defRPr>
            </a:lvl8pPr>
            <a:lvl9pPr lvl="8" rtl="0">
              <a:spcBef>
                <a:spcPts val="0"/>
              </a:spcBef>
              <a:spcAft>
                <a:spcPts val="0"/>
              </a:spcAft>
              <a:buClr>
                <a:schemeClr val="lt1"/>
              </a:buClr>
              <a:buSzPts val="1800"/>
              <a:buNone/>
              <a:defRPr b="0" sz="1800">
                <a:solidFill>
                  <a:schemeClr val="lt1"/>
                </a:solidFill>
              </a:defRPr>
            </a:lvl9pPr>
          </a:lstStyle>
          <a:p/>
        </p:txBody>
      </p:sp>
      <p:sp>
        <p:nvSpPr>
          <p:cNvPr id="80" name="Google Shape;80;p13"/>
          <p:cNvSpPr txBox="1"/>
          <p:nvPr>
            <p:ph idx="1" type="subTitle"/>
          </p:nvPr>
        </p:nvSpPr>
        <p:spPr>
          <a:xfrm>
            <a:off x="913175" y="2267482"/>
            <a:ext cx="2865900" cy="934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100"/>
              <a:buNone/>
              <a:defRPr sz="1100">
                <a:solidFill>
                  <a:schemeClr val="lt1"/>
                </a:solidFill>
              </a:defRPr>
            </a:lvl1pPr>
            <a:lvl2pPr lvl="1" rtl="0">
              <a:lnSpc>
                <a:spcPct val="100000"/>
              </a:lnSpc>
              <a:spcBef>
                <a:spcPts val="0"/>
              </a:spcBef>
              <a:spcAft>
                <a:spcPts val="0"/>
              </a:spcAft>
              <a:buClr>
                <a:schemeClr val="lt1"/>
              </a:buClr>
              <a:buSzPts val="1100"/>
              <a:buNone/>
              <a:defRPr sz="1100">
                <a:solidFill>
                  <a:schemeClr val="lt1"/>
                </a:solidFill>
              </a:defRPr>
            </a:lvl2pPr>
            <a:lvl3pPr lvl="2" rtl="0">
              <a:lnSpc>
                <a:spcPct val="100000"/>
              </a:lnSpc>
              <a:spcBef>
                <a:spcPts val="0"/>
              </a:spcBef>
              <a:spcAft>
                <a:spcPts val="0"/>
              </a:spcAft>
              <a:buClr>
                <a:schemeClr val="lt1"/>
              </a:buClr>
              <a:buSzPts val="1100"/>
              <a:buNone/>
              <a:defRPr sz="1100">
                <a:solidFill>
                  <a:schemeClr val="lt1"/>
                </a:solidFill>
              </a:defRPr>
            </a:lvl3pPr>
            <a:lvl4pPr lvl="3" rtl="0">
              <a:lnSpc>
                <a:spcPct val="100000"/>
              </a:lnSpc>
              <a:spcBef>
                <a:spcPts val="0"/>
              </a:spcBef>
              <a:spcAft>
                <a:spcPts val="0"/>
              </a:spcAft>
              <a:buClr>
                <a:schemeClr val="lt1"/>
              </a:buClr>
              <a:buSzPts val="1100"/>
              <a:buNone/>
              <a:defRPr sz="1100">
                <a:solidFill>
                  <a:schemeClr val="lt1"/>
                </a:solidFill>
              </a:defRPr>
            </a:lvl4pPr>
            <a:lvl5pPr lvl="4" rtl="0">
              <a:lnSpc>
                <a:spcPct val="100000"/>
              </a:lnSpc>
              <a:spcBef>
                <a:spcPts val="0"/>
              </a:spcBef>
              <a:spcAft>
                <a:spcPts val="0"/>
              </a:spcAft>
              <a:buClr>
                <a:schemeClr val="lt1"/>
              </a:buClr>
              <a:buSzPts val="1100"/>
              <a:buNone/>
              <a:defRPr sz="1100">
                <a:solidFill>
                  <a:schemeClr val="lt1"/>
                </a:solidFill>
              </a:defRPr>
            </a:lvl5pPr>
            <a:lvl6pPr lvl="5" rtl="0">
              <a:lnSpc>
                <a:spcPct val="100000"/>
              </a:lnSpc>
              <a:spcBef>
                <a:spcPts val="0"/>
              </a:spcBef>
              <a:spcAft>
                <a:spcPts val="0"/>
              </a:spcAft>
              <a:buClr>
                <a:schemeClr val="lt1"/>
              </a:buClr>
              <a:buSzPts val="1100"/>
              <a:buNone/>
              <a:defRPr sz="1100">
                <a:solidFill>
                  <a:schemeClr val="lt1"/>
                </a:solidFill>
              </a:defRPr>
            </a:lvl6pPr>
            <a:lvl7pPr lvl="6" rtl="0">
              <a:lnSpc>
                <a:spcPct val="100000"/>
              </a:lnSpc>
              <a:spcBef>
                <a:spcPts val="0"/>
              </a:spcBef>
              <a:spcAft>
                <a:spcPts val="0"/>
              </a:spcAft>
              <a:buClr>
                <a:schemeClr val="lt1"/>
              </a:buClr>
              <a:buSzPts val="1100"/>
              <a:buNone/>
              <a:defRPr sz="1100">
                <a:solidFill>
                  <a:schemeClr val="lt1"/>
                </a:solidFill>
              </a:defRPr>
            </a:lvl7pPr>
            <a:lvl8pPr lvl="7" rtl="0">
              <a:lnSpc>
                <a:spcPct val="100000"/>
              </a:lnSpc>
              <a:spcBef>
                <a:spcPts val="0"/>
              </a:spcBef>
              <a:spcAft>
                <a:spcPts val="0"/>
              </a:spcAft>
              <a:buClr>
                <a:schemeClr val="lt1"/>
              </a:buClr>
              <a:buSzPts val="1100"/>
              <a:buNone/>
              <a:defRPr sz="1100">
                <a:solidFill>
                  <a:schemeClr val="lt1"/>
                </a:solidFill>
              </a:defRPr>
            </a:lvl8pPr>
            <a:lvl9pPr lvl="8" rtl="0">
              <a:lnSpc>
                <a:spcPct val="100000"/>
              </a:lnSpc>
              <a:spcBef>
                <a:spcPts val="0"/>
              </a:spcBef>
              <a:spcAft>
                <a:spcPts val="0"/>
              </a:spcAft>
              <a:buClr>
                <a:schemeClr val="lt1"/>
              </a:buClr>
              <a:buSzPts val="1100"/>
              <a:buNone/>
              <a:defRPr sz="1100">
                <a:solidFill>
                  <a:schemeClr val="lt1"/>
                </a:solidFill>
              </a:defRPr>
            </a:lvl9pPr>
          </a:lstStyle>
          <a:p/>
        </p:txBody>
      </p:sp>
      <p:sp>
        <p:nvSpPr>
          <p:cNvPr id="81" name="Google Shape;81;p13"/>
          <p:cNvSpPr txBox="1"/>
          <p:nvPr>
            <p:ph idx="2" type="ctrTitle"/>
          </p:nvPr>
        </p:nvSpPr>
        <p:spPr>
          <a:xfrm>
            <a:off x="913195" y="1882575"/>
            <a:ext cx="2865900" cy="3849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lt1"/>
              </a:buClr>
              <a:buSzPts val="1600"/>
              <a:buNone/>
              <a:defRPr b="0" sz="1600">
                <a:solidFill>
                  <a:schemeClr val="lt1"/>
                </a:solidFill>
              </a:defRPr>
            </a:lvl1pPr>
            <a:lvl2pPr lvl="1" rtl="0">
              <a:spcBef>
                <a:spcPts val="0"/>
              </a:spcBef>
              <a:spcAft>
                <a:spcPts val="0"/>
              </a:spcAft>
              <a:buClr>
                <a:schemeClr val="lt1"/>
              </a:buClr>
              <a:buSzPts val="1600"/>
              <a:buFont typeface="Anton"/>
              <a:buNone/>
              <a:defRPr b="0" sz="1600">
                <a:solidFill>
                  <a:schemeClr val="lt1"/>
                </a:solidFill>
                <a:latin typeface="Anton"/>
                <a:ea typeface="Anton"/>
                <a:cs typeface="Anton"/>
                <a:sym typeface="Anton"/>
              </a:defRPr>
            </a:lvl2pPr>
            <a:lvl3pPr lvl="2" rtl="0">
              <a:spcBef>
                <a:spcPts val="0"/>
              </a:spcBef>
              <a:spcAft>
                <a:spcPts val="0"/>
              </a:spcAft>
              <a:buClr>
                <a:schemeClr val="lt1"/>
              </a:buClr>
              <a:buSzPts val="1600"/>
              <a:buFont typeface="Anton"/>
              <a:buNone/>
              <a:defRPr b="0" sz="1600">
                <a:solidFill>
                  <a:schemeClr val="lt1"/>
                </a:solidFill>
                <a:latin typeface="Anton"/>
                <a:ea typeface="Anton"/>
                <a:cs typeface="Anton"/>
                <a:sym typeface="Anton"/>
              </a:defRPr>
            </a:lvl3pPr>
            <a:lvl4pPr lvl="3" rtl="0">
              <a:spcBef>
                <a:spcPts val="0"/>
              </a:spcBef>
              <a:spcAft>
                <a:spcPts val="0"/>
              </a:spcAft>
              <a:buClr>
                <a:schemeClr val="lt1"/>
              </a:buClr>
              <a:buSzPts val="1600"/>
              <a:buFont typeface="Anton"/>
              <a:buNone/>
              <a:defRPr b="0" sz="1600">
                <a:solidFill>
                  <a:schemeClr val="lt1"/>
                </a:solidFill>
                <a:latin typeface="Anton"/>
                <a:ea typeface="Anton"/>
                <a:cs typeface="Anton"/>
                <a:sym typeface="Anton"/>
              </a:defRPr>
            </a:lvl4pPr>
            <a:lvl5pPr lvl="4" rtl="0">
              <a:spcBef>
                <a:spcPts val="0"/>
              </a:spcBef>
              <a:spcAft>
                <a:spcPts val="0"/>
              </a:spcAft>
              <a:buClr>
                <a:schemeClr val="lt1"/>
              </a:buClr>
              <a:buSzPts val="1600"/>
              <a:buFont typeface="Anton"/>
              <a:buNone/>
              <a:defRPr b="0" sz="1600">
                <a:solidFill>
                  <a:schemeClr val="lt1"/>
                </a:solidFill>
                <a:latin typeface="Anton"/>
                <a:ea typeface="Anton"/>
                <a:cs typeface="Anton"/>
                <a:sym typeface="Anton"/>
              </a:defRPr>
            </a:lvl5pPr>
            <a:lvl6pPr lvl="5" rtl="0">
              <a:spcBef>
                <a:spcPts val="0"/>
              </a:spcBef>
              <a:spcAft>
                <a:spcPts val="0"/>
              </a:spcAft>
              <a:buClr>
                <a:schemeClr val="lt1"/>
              </a:buClr>
              <a:buSzPts val="1600"/>
              <a:buFont typeface="Anton"/>
              <a:buNone/>
              <a:defRPr b="0" sz="1600">
                <a:solidFill>
                  <a:schemeClr val="lt1"/>
                </a:solidFill>
                <a:latin typeface="Anton"/>
                <a:ea typeface="Anton"/>
                <a:cs typeface="Anton"/>
                <a:sym typeface="Anton"/>
              </a:defRPr>
            </a:lvl6pPr>
            <a:lvl7pPr lvl="6" rtl="0">
              <a:spcBef>
                <a:spcPts val="0"/>
              </a:spcBef>
              <a:spcAft>
                <a:spcPts val="0"/>
              </a:spcAft>
              <a:buClr>
                <a:schemeClr val="lt1"/>
              </a:buClr>
              <a:buSzPts val="1600"/>
              <a:buFont typeface="Anton"/>
              <a:buNone/>
              <a:defRPr b="0" sz="1600">
                <a:solidFill>
                  <a:schemeClr val="lt1"/>
                </a:solidFill>
                <a:latin typeface="Anton"/>
                <a:ea typeface="Anton"/>
                <a:cs typeface="Anton"/>
                <a:sym typeface="Anton"/>
              </a:defRPr>
            </a:lvl7pPr>
            <a:lvl8pPr lvl="7" rtl="0">
              <a:spcBef>
                <a:spcPts val="0"/>
              </a:spcBef>
              <a:spcAft>
                <a:spcPts val="0"/>
              </a:spcAft>
              <a:buClr>
                <a:schemeClr val="lt1"/>
              </a:buClr>
              <a:buSzPts val="1600"/>
              <a:buFont typeface="Anton"/>
              <a:buNone/>
              <a:defRPr b="0" sz="1600">
                <a:solidFill>
                  <a:schemeClr val="lt1"/>
                </a:solidFill>
                <a:latin typeface="Anton"/>
                <a:ea typeface="Anton"/>
                <a:cs typeface="Anton"/>
                <a:sym typeface="Anton"/>
              </a:defRPr>
            </a:lvl8pPr>
            <a:lvl9pPr lvl="8" rtl="0">
              <a:spcBef>
                <a:spcPts val="0"/>
              </a:spcBef>
              <a:spcAft>
                <a:spcPts val="0"/>
              </a:spcAft>
              <a:buClr>
                <a:schemeClr val="lt1"/>
              </a:buClr>
              <a:buSzPts val="1600"/>
              <a:buFont typeface="Anton"/>
              <a:buNone/>
              <a:defRPr b="0" sz="1600">
                <a:solidFill>
                  <a:schemeClr val="lt1"/>
                </a:solidFill>
                <a:latin typeface="Anton"/>
                <a:ea typeface="Anton"/>
                <a:cs typeface="Anton"/>
                <a:sym typeface="Anton"/>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 type="blank">
  <p:cSld name="BLANK">
    <p:bg>
      <p:bgPr>
        <a:solidFill>
          <a:srgbClr val="FDF3E5">
            <a:alpha val="29620"/>
          </a:srgbClr>
        </a:solidFill>
      </p:bgPr>
    </p:bg>
    <p:spTree>
      <p:nvGrpSpPr>
        <p:cNvPr id="82" name="Shape 8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565A97"/>
              </a:buClr>
              <a:buSzPts val="2800"/>
              <a:buFont typeface="Anton"/>
              <a:buNone/>
              <a:defRPr b="1" sz="2800">
                <a:solidFill>
                  <a:srgbClr val="565A97"/>
                </a:solidFill>
                <a:latin typeface="Anton"/>
                <a:ea typeface="Anton"/>
                <a:cs typeface="Anton"/>
                <a:sym typeface="Anton"/>
              </a:defRPr>
            </a:lvl1pPr>
            <a:lvl2pPr lvl="1" rtl="0">
              <a:spcBef>
                <a:spcPts val="0"/>
              </a:spcBef>
              <a:spcAft>
                <a:spcPts val="0"/>
              </a:spcAft>
              <a:buClr>
                <a:srgbClr val="565A97"/>
              </a:buClr>
              <a:buSzPts val="2800"/>
              <a:buFont typeface="Josefin Sans"/>
              <a:buNone/>
              <a:defRPr b="1" sz="2800">
                <a:solidFill>
                  <a:srgbClr val="565A97"/>
                </a:solidFill>
                <a:latin typeface="Josefin Sans"/>
                <a:ea typeface="Josefin Sans"/>
                <a:cs typeface="Josefin Sans"/>
                <a:sym typeface="Josefin Sans"/>
              </a:defRPr>
            </a:lvl2pPr>
            <a:lvl3pPr lvl="2" rtl="0">
              <a:spcBef>
                <a:spcPts val="0"/>
              </a:spcBef>
              <a:spcAft>
                <a:spcPts val="0"/>
              </a:spcAft>
              <a:buClr>
                <a:srgbClr val="565A97"/>
              </a:buClr>
              <a:buSzPts val="2800"/>
              <a:buFont typeface="Josefin Sans"/>
              <a:buNone/>
              <a:defRPr b="1" sz="2800">
                <a:solidFill>
                  <a:srgbClr val="565A97"/>
                </a:solidFill>
                <a:latin typeface="Josefin Sans"/>
                <a:ea typeface="Josefin Sans"/>
                <a:cs typeface="Josefin Sans"/>
                <a:sym typeface="Josefin Sans"/>
              </a:defRPr>
            </a:lvl3pPr>
            <a:lvl4pPr lvl="3" rtl="0">
              <a:spcBef>
                <a:spcPts val="0"/>
              </a:spcBef>
              <a:spcAft>
                <a:spcPts val="0"/>
              </a:spcAft>
              <a:buClr>
                <a:srgbClr val="565A97"/>
              </a:buClr>
              <a:buSzPts val="2800"/>
              <a:buFont typeface="Josefin Sans"/>
              <a:buNone/>
              <a:defRPr b="1" sz="2800">
                <a:solidFill>
                  <a:srgbClr val="565A97"/>
                </a:solidFill>
                <a:latin typeface="Josefin Sans"/>
                <a:ea typeface="Josefin Sans"/>
                <a:cs typeface="Josefin Sans"/>
                <a:sym typeface="Josefin Sans"/>
              </a:defRPr>
            </a:lvl4pPr>
            <a:lvl5pPr lvl="4" rtl="0">
              <a:spcBef>
                <a:spcPts val="0"/>
              </a:spcBef>
              <a:spcAft>
                <a:spcPts val="0"/>
              </a:spcAft>
              <a:buClr>
                <a:srgbClr val="565A97"/>
              </a:buClr>
              <a:buSzPts val="2800"/>
              <a:buFont typeface="Josefin Sans"/>
              <a:buNone/>
              <a:defRPr b="1" sz="2800">
                <a:solidFill>
                  <a:srgbClr val="565A97"/>
                </a:solidFill>
                <a:latin typeface="Josefin Sans"/>
                <a:ea typeface="Josefin Sans"/>
                <a:cs typeface="Josefin Sans"/>
                <a:sym typeface="Josefin Sans"/>
              </a:defRPr>
            </a:lvl5pPr>
            <a:lvl6pPr lvl="5" rtl="0">
              <a:spcBef>
                <a:spcPts val="0"/>
              </a:spcBef>
              <a:spcAft>
                <a:spcPts val="0"/>
              </a:spcAft>
              <a:buClr>
                <a:srgbClr val="565A97"/>
              </a:buClr>
              <a:buSzPts val="2800"/>
              <a:buFont typeface="Josefin Sans"/>
              <a:buNone/>
              <a:defRPr b="1" sz="2800">
                <a:solidFill>
                  <a:srgbClr val="565A97"/>
                </a:solidFill>
                <a:latin typeface="Josefin Sans"/>
                <a:ea typeface="Josefin Sans"/>
                <a:cs typeface="Josefin Sans"/>
                <a:sym typeface="Josefin Sans"/>
              </a:defRPr>
            </a:lvl6pPr>
            <a:lvl7pPr lvl="6" rtl="0">
              <a:spcBef>
                <a:spcPts val="0"/>
              </a:spcBef>
              <a:spcAft>
                <a:spcPts val="0"/>
              </a:spcAft>
              <a:buClr>
                <a:srgbClr val="565A97"/>
              </a:buClr>
              <a:buSzPts val="2800"/>
              <a:buFont typeface="Josefin Sans"/>
              <a:buNone/>
              <a:defRPr b="1" sz="2800">
                <a:solidFill>
                  <a:srgbClr val="565A97"/>
                </a:solidFill>
                <a:latin typeface="Josefin Sans"/>
                <a:ea typeface="Josefin Sans"/>
                <a:cs typeface="Josefin Sans"/>
                <a:sym typeface="Josefin Sans"/>
              </a:defRPr>
            </a:lvl7pPr>
            <a:lvl8pPr lvl="7" rtl="0">
              <a:spcBef>
                <a:spcPts val="0"/>
              </a:spcBef>
              <a:spcAft>
                <a:spcPts val="0"/>
              </a:spcAft>
              <a:buClr>
                <a:srgbClr val="565A97"/>
              </a:buClr>
              <a:buSzPts val="2800"/>
              <a:buFont typeface="Josefin Sans"/>
              <a:buNone/>
              <a:defRPr b="1" sz="2800">
                <a:solidFill>
                  <a:srgbClr val="565A97"/>
                </a:solidFill>
                <a:latin typeface="Josefin Sans"/>
                <a:ea typeface="Josefin Sans"/>
                <a:cs typeface="Josefin Sans"/>
                <a:sym typeface="Josefin Sans"/>
              </a:defRPr>
            </a:lvl8pPr>
            <a:lvl9pPr lvl="8" rtl="0">
              <a:spcBef>
                <a:spcPts val="0"/>
              </a:spcBef>
              <a:spcAft>
                <a:spcPts val="0"/>
              </a:spcAft>
              <a:buClr>
                <a:srgbClr val="565A97"/>
              </a:buClr>
              <a:buSzPts val="2800"/>
              <a:buFont typeface="Josefin Sans"/>
              <a:buNone/>
              <a:defRPr b="1" sz="2800">
                <a:solidFill>
                  <a:srgbClr val="565A97"/>
                </a:solidFill>
                <a:latin typeface="Josefin Sans"/>
                <a:ea typeface="Josefin Sans"/>
                <a:cs typeface="Josefin Sans"/>
                <a:sym typeface="Josefin Sans"/>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rgbClr val="565A97"/>
              </a:buClr>
              <a:buSzPts val="1200"/>
              <a:buFont typeface="Advent Pro"/>
              <a:buChar char="●"/>
              <a:defRPr sz="1200">
                <a:solidFill>
                  <a:srgbClr val="565A97"/>
                </a:solidFill>
                <a:latin typeface="Advent Pro"/>
                <a:ea typeface="Advent Pro"/>
                <a:cs typeface="Advent Pro"/>
                <a:sym typeface="Advent Pro"/>
              </a:defRPr>
            </a:lvl1pPr>
            <a:lvl2pPr indent="-304800" lvl="1" marL="914400" rtl="0">
              <a:lnSpc>
                <a:spcPct val="115000"/>
              </a:lnSpc>
              <a:spcBef>
                <a:spcPts val="1600"/>
              </a:spcBef>
              <a:spcAft>
                <a:spcPts val="0"/>
              </a:spcAft>
              <a:buClr>
                <a:srgbClr val="565A97"/>
              </a:buClr>
              <a:buSzPts val="1200"/>
              <a:buFont typeface="Advent Pro"/>
              <a:buChar char="○"/>
              <a:defRPr sz="1200">
                <a:solidFill>
                  <a:srgbClr val="565A97"/>
                </a:solidFill>
                <a:latin typeface="Advent Pro"/>
                <a:ea typeface="Advent Pro"/>
                <a:cs typeface="Advent Pro"/>
                <a:sym typeface="Advent Pro"/>
              </a:defRPr>
            </a:lvl2pPr>
            <a:lvl3pPr indent="-304800" lvl="2" marL="1371600" rtl="0">
              <a:lnSpc>
                <a:spcPct val="115000"/>
              </a:lnSpc>
              <a:spcBef>
                <a:spcPts val="1600"/>
              </a:spcBef>
              <a:spcAft>
                <a:spcPts val="0"/>
              </a:spcAft>
              <a:buClr>
                <a:srgbClr val="565A97"/>
              </a:buClr>
              <a:buSzPts val="1200"/>
              <a:buFont typeface="Advent Pro"/>
              <a:buChar char="■"/>
              <a:defRPr sz="1200">
                <a:solidFill>
                  <a:srgbClr val="565A97"/>
                </a:solidFill>
                <a:latin typeface="Advent Pro"/>
                <a:ea typeface="Advent Pro"/>
                <a:cs typeface="Advent Pro"/>
                <a:sym typeface="Advent Pro"/>
              </a:defRPr>
            </a:lvl3pPr>
            <a:lvl4pPr indent="-304800" lvl="3" marL="1828800" rtl="0">
              <a:lnSpc>
                <a:spcPct val="115000"/>
              </a:lnSpc>
              <a:spcBef>
                <a:spcPts val="1600"/>
              </a:spcBef>
              <a:spcAft>
                <a:spcPts val="0"/>
              </a:spcAft>
              <a:buClr>
                <a:srgbClr val="565A97"/>
              </a:buClr>
              <a:buSzPts val="1200"/>
              <a:buFont typeface="Advent Pro"/>
              <a:buChar char="●"/>
              <a:defRPr sz="1200">
                <a:solidFill>
                  <a:srgbClr val="565A97"/>
                </a:solidFill>
                <a:latin typeface="Advent Pro"/>
                <a:ea typeface="Advent Pro"/>
                <a:cs typeface="Advent Pro"/>
                <a:sym typeface="Advent Pro"/>
              </a:defRPr>
            </a:lvl4pPr>
            <a:lvl5pPr indent="-304800" lvl="4" marL="2286000" rtl="0">
              <a:lnSpc>
                <a:spcPct val="115000"/>
              </a:lnSpc>
              <a:spcBef>
                <a:spcPts val="1600"/>
              </a:spcBef>
              <a:spcAft>
                <a:spcPts val="0"/>
              </a:spcAft>
              <a:buClr>
                <a:srgbClr val="565A97"/>
              </a:buClr>
              <a:buSzPts val="1200"/>
              <a:buFont typeface="Advent Pro"/>
              <a:buChar char="○"/>
              <a:defRPr sz="1200">
                <a:solidFill>
                  <a:srgbClr val="565A97"/>
                </a:solidFill>
                <a:latin typeface="Advent Pro"/>
                <a:ea typeface="Advent Pro"/>
                <a:cs typeface="Advent Pro"/>
                <a:sym typeface="Advent Pro"/>
              </a:defRPr>
            </a:lvl5pPr>
            <a:lvl6pPr indent="-304800" lvl="5" marL="2743200" rtl="0">
              <a:lnSpc>
                <a:spcPct val="115000"/>
              </a:lnSpc>
              <a:spcBef>
                <a:spcPts val="1600"/>
              </a:spcBef>
              <a:spcAft>
                <a:spcPts val="0"/>
              </a:spcAft>
              <a:buClr>
                <a:srgbClr val="565A97"/>
              </a:buClr>
              <a:buSzPts val="1200"/>
              <a:buFont typeface="Advent Pro"/>
              <a:buChar char="■"/>
              <a:defRPr sz="1200">
                <a:solidFill>
                  <a:srgbClr val="565A97"/>
                </a:solidFill>
                <a:latin typeface="Advent Pro"/>
                <a:ea typeface="Advent Pro"/>
                <a:cs typeface="Advent Pro"/>
                <a:sym typeface="Advent Pro"/>
              </a:defRPr>
            </a:lvl6pPr>
            <a:lvl7pPr indent="-304800" lvl="6" marL="3200400" rtl="0">
              <a:lnSpc>
                <a:spcPct val="115000"/>
              </a:lnSpc>
              <a:spcBef>
                <a:spcPts val="1600"/>
              </a:spcBef>
              <a:spcAft>
                <a:spcPts val="0"/>
              </a:spcAft>
              <a:buClr>
                <a:srgbClr val="565A97"/>
              </a:buClr>
              <a:buSzPts val="1200"/>
              <a:buFont typeface="Advent Pro"/>
              <a:buChar char="●"/>
              <a:defRPr sz="1200">
                <a:solidFill>
                  <a:srgbClr val="565A97"/>
                </a:solidFill>
                <a:latin typeface="Advent Pro"/>
                <a:ea typeface="Advent Pro"/>
                <a:cs typeface="Advent Pro"/>
                <a:sym typeface="Advent Pro"/>
              </a:defRPr>
            </a:lvl7pPr>
            <a:lvl8pPr indent="-304800" lvl="7" marL="3657600" rtl="0">
              <a:lnSpc>
                <a:spcPct val="115000"/>
              </a:lnSpc>
              <a:spcBef>
                <a:spcPts val="1600"/>
              </a:spcBef>
              <a:spcAft>
                <a:spcPts val="0"/>
              </a:spcAft>
              <a:buClr>
                <a:srgbClr val="565A97"/>
              </a:buClr>
              <a:buSzPts val="1200"/>
              <a:buFont typeface="Advent Pro"/>
              <a:buChar char="○"/>
              <a:defRPr sz="1200">
                <a:solidFill>
                  <a:srgbClr val="565A97"/>
                </a:solidFill>
                <a:latin typeface="Advent Pro"/>
                <a:ea typeface="Advent Pro"/>
                <a:cs typeface="Advent Pro"/>
                <a:sym typeface="Advent Pro"/>
              </a:defRPr>
            </a:lvl8pPr>
            <a:lvl9pPr indent="-304800" lvl="8" marL="4114800" rtl="0">
              <a:lnSpc>
                <a:spcPct val="115000"/>
              </a:lnSpc>
              <a:spcBef>
                <a:spcPts val="1600"/>
              </a:spcBef>
              <a:spcAft>
                <a:spcPts val="1600"/>
              </a:spcAft>
              <a:buClr>
                <a:srgbClr val="565A97"/>
              </a:buClr>
              <a:buSzPts val="1200"/>
              <a:buFont typeface="Advent Pro"/>
              <a:buChar char="■"/>
              <a:defRPr sz="1200">
                <a:solidFill>
                  <a:srgbClr val="565A97"/>
                </a:solidFill>
                <a:latin typeface="Advent Pro"/>
                <a:ea typeface="Advent Pro"/>
                <a:cs typeface="Advent Pro"/>
                <a:sym typeface="Advent Pr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hyperlink" Target="https://www.intechopen.com/books/water-quality-science-assessments-and-policy/water-quality-parameters" TargetMode="External"/><Relationship Id="rId4" Type="http://schemas.openxmlformats.org/officeDocument/2006/relationships/hyperlink" Target="https://varifytest.com" TargetMode="External"/><Relationship Id="rId5" Type="http://schemas.openxmlformats.org/officeDocument/2006/relationships/hyperlink" Target="https://www.mcgill.ca/oss/article/health-you-asked/you-asked-hard-water-dangerous-drink"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5.jpg"/><Relationship Id="rId4" Type="http://schemas.openxmlformats.org/officeDocument/2006/relationships/image" Target="../media/image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7.jpg"/><Relationship Id="rId4" Type="http://schemas.openxmlformats.org/officeDocument/2006/relationships/image" Target="../media/image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6" name="Shape 86"/>
        <p:cNvGrpSpPr/>
        <p:nvPr/>
      </p:nvGrpSpPr>
      <p:grpSpPr>
        <a:xfrm>
          <a:off x="0" y="0"/>
          <a:ext cx="0" cy="0"/>
          <a:chOff x="0" y="0"/>
          <a:chExt cx="0" cy="0"/>
        </a:xfrm>
      </p:grpSpPr>
      <p:sp>
        <p:nvSpPr>
          <p:cNvPr id="87" name="Google Shape;87;p15"/>
          <p:cNvSpPr txBox="1"/>
          <p:nvPr>
            <p:ph idx="1" type="subTitle"/>
          </p:nvPr>
        </p:nvSpPr>
        <p:spPr>
          <a:xfrm>
            <a:off x="4546501" y="1959800"/>
            <a:ext cx="3377400" cy="32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s" sz="1700"/>
              <a:t>Science Fair Project: Emma Dalley</a:t>
            </a:r>
            <a:endParaRPr b="1" sz="1700"/>
          </a:p>
          <a:p>
            <a:pPr indent="0" lvl="0" marL="0" rtl="0" algn="ctr">
              <a:spcBef>
                <a:spcPts val="0"/>
              </a:spcBef>
              <a:spcAft>
                <a:spcPts val="0"/>
              </a:spcAft>
              <a:buNone/>
            </a:pPr>
            <a:r>
              <a:rPr b="1" lang="es" sz="1700"/>
              <a:t>Grade 11 - Holy Trinity High, Torbay</a:t>
            </a:r>
            <a:endParaRPr b="1" sz="1700"/>
          </a:p>
        </p:txBody>
      </p:sp>
      <p:sp>
        <p:nvSpPr>
          <p:cNvPr id="88" name="Google Shape;88;p15"/>
          <p:cNvSpPr txBox="1"/>
          <p:nvPr>
            <p:ph type="ctrTitle"/>
          </p:nvPr>
        </p:nvSpPr>
        <p:spPr>
          <a:xfrm>
            <a:off x="3700425" y="1666700"/>
            <a:ext cx="5193900" cy="4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0" lang="es"/>
              <a:t>Bottled Water Comparison</a:t>
            </a:r>
            <a:endParaRPr b="0">
              <a:latin typeface="Anton"/>
              <a:ea typeface="Anton"/>
              <a:cs typeface="Anton"/>
              <a:sym typeface="Anton"/>
            </a:endParaRPr>
          </a:p>
        </p:txBody>
      </p:sp>
      <p:grpSp>
        <p:nvGrpSpPr>
          <p:cNvPr id="89" name="Google Shape;89;p15"/>
          <p:cNvGrpSpPr/>
          <p:nvPr/>
        </p:nvGrpSpPr>
        <p:grpSpPr>
          <a:xfrm>
            <a:off x="4683148" y="2956818"/>
            <a:ext cx="3104100" cy="1474865"/>
            <a:chOff x="4683148" y="2956818"/>
            <a:chExt cx="3104100" cy="1474865"/>
          </a:xfrm>
        </p:grpSpPr>
        <p:sp>
          <p:nvSpPr>
            <p:cNvPr id="90" name="Google Shape;90;p15"/>
            <p:cNvSpPr/>
            <p:nvPr/>
          </p:nvSpPr>
          <p:spPr>
            <a:xfrm>
              <a:off x="4683148" y="4317983"/>
              <a:ext cx="3104100" cy="113700"/>
            </a:xfrm>
            <a:prstGeom prst="ellipse">
              <a:avLst/>
            </a:pr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 name="Google Shape;91;p15"/>
            <p:cNvGrpSpPr/>
            <p:nvPr/>
          </p:nvGrpSpPr>
          <p:grpSpPr>
            <a:xfrm>
              <a:off x="4853838" y="2956818"/>
              <a:ext cx="2773076" cy="1418852"/>
              <a:chOff x="3633600" y="961100"/>
              <a:chExt cx="1191286" cy="609525"/>
            </a:xfrm>
          </p:grpSpPr>
          <p:sp>
            <p:nvSpPr>
              <p:cNvPr id="92" name="Google Shape;92;p15"/>
              <p:cNvSpPr/>
              <p:nvPr/>
            </p:nvSpPr>
            <p:spPr>
              <a:xfrm>
                <a:off x="4119275" y="1152150"/>
                <a:ext cx="15350" cy="63775"/>
              </a:xfrm>
              <a:custGeom>
                <a:rect b="b" l="l" r="r" t="t"/>
                <a:pathLst>
                  <a:path extrusionOk="0" h="2551" w="614">
                    <a:moveTo>
                      <a:pt x="307" y="0"/>
                    </a:moveTo>
                    <a:cubicBezTo>
                      <a:pt x="154" y="0"/>
                      <a:pt x="1" y="98"/>
                      <a:pt x="1" y="295"/>
                    </a:cubicBezTo>
                    <a:lnTo>
                      <a:pt x="1" y="2255"/>
                    </a:lnTo>
                    <a:cubicBezTo>
                      <a:pt x="1" y="2452"/>
                      <a:pt x="154" y="2551"/>
                      <a:pt x="307" y="2551"/>
                    </a:cubicBezTo>
                    <a:cubicBezTo>
                      <a:pt x="460" y="2551"/>
                      <a:pt x="613" y="2452"/>
                      <a:pt x="613" y="2255"/>
                    </a:cubicBezTo>
                    <a:lnTo>
                      <a:pt x="613" y="295"/>
                    </a:lnTo>
                    <a:cubicBezTo>
                      <a:pt x="613" y="98"/>
                      <a:pt x="460" y="0"/>
                      <a:pt x="30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5"/>
              <p:cNvSpPr/>
              <p:nvPr/>
            </p:nvSpPr>
            <p:spPr>
              <a:xfrm>
                <a:off x="3762250" y="980825"/>
                <a:ext cx="456050" cy="258125"/>
              </a:xfrm>
              <a:custGeom>
                <a:rect b="b" l="l" r="r" t="t"/>
                <a:pathLst>
                  <a:path extrusionOk="0" h="10325" w="18242">
                    <a:moveTo>
                      <a:pt x="10894" y="0"/>
                    </a:moveTo>
                    <a:cubicBezTo>
                      <a:pt x="10208" y="0"/>
                      <a:pt x="9555" y="65"/>
                      <a:pt x="8975" y="157"/>
                    </a:cubicBezTo>
                    <a:cubicBezTo>
                      <a:pt x="6307" y="571"/>
                      <a:pt x="4097" y="1637"/>
                      <a:pt x="2587" y="3233"/>
                    </a:cubicBezTo>
                    <a:cubicBezTo>
                      <a:pt x="750" y="5169"/>
                      <a:pt x="0" y="8019"/>
                      <a:pt x="720" y="10324"/>
                    </a:cubicBezTo>
                    <a:lnTo>
                      <a:pt x="1497" y="10081"/>
                    </a:lnTo>
                    <a:cubicBezTo>
                      <a:pt x="863" y="8049"/>
                      <a:pt x="1538" y="5521"/>
                      <a:pt x="3175" y="3792"/>
                    </a:cubicBezTo>
                    <a:cubicBezTo>
                      <a:pt x="4930" y="1942"/>
                      <a:pt x="7365" y="1232"/>
                      <a:pt x="9102" y="962"/>
                    </a:cubicBezTo>
                    <a:cubicBezTo>
                      <a:pt x="9643" y="877"/>
                      <a:pt x="10253" y="816"/>
                      <a:pt x="10892" y="816"/>
                    </a:cubicBezTo>
                    <a:cubicBezTo>
                      <a:pt x="12309" y="816"/>
                      <a:pt x="13863" y="1115"/>
                      <a:pt x="15104" y="2109"/>
                    </a:cubicBezTo>
                    <a:cubicBezTo>
                      <a:pt x="16604" y="3312"/>
                      <a:pt x="17392" y="5450"/>
                      <a:pt x="17063" y="7426"/>
                    </a:cubicBezTo>
                    <a:lnTo>
                      <a:pt x="17865" y="7559"/>
                    </a:lnTo>
                    <a:cubicBezTo>
                      <a:pt x="18241" y="5302"/>
                      <a:pt x="17337" y="2856"/>
                      <a:pt x="15614" y="1472"/>
                    </a:cubicBezTo>
                    <a:cubicBezTo>
                      <a:pt x="14203" y="340"/>
                      <a:pt x="12464" y="0"/>
                      <a:pt x="10894" y="0"/>
                    </a:cubicBezTo>
                    <a:close/>
                  </a:path>
                </a:pathLst>
              </a:custGeom>
              <a:solidFill>
                <a:srgbClr val="D6D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5"/>
              <p:cNvSpPr/>
              <p:nvPr/>
            </p:nvSpPr>
            <p:spPr>
              <a:xfrm>
                <a:off x="3768650" y="985925"/>
                <a:ext cx="442975" cy="246600"/>
              </a:xfrm>
              <a:custGeom>
                <a:rect b="b" l="l" r="r" t="t"/>
                <a:pathLst>
                  <a:path extrusionOk="0" h="9864" w="17719">
                    <a:moveTo>
                      <a:pt x="10638" y="0"/>
                    </a:moveTo>
                    <a:cubicBezTo>
                      <a:pt x="10031" y="0"/>
                      <a:pt x="9397" y="52"/>
                      <a:pt x="8750" y="152"/>
                    </a:cubicBezTo>
                    <a:cubicBezTo>
                      <a:pt x="6126" y="563"/>
                      <a:pt x="3958" y="1604"/>
                      <a:pt x="2478" y="3170"/>
                    </a:cubicBezTo>
                    <a:cubicBezTo>
                      <a:pt x="741" y="4999"/>
                      <a:pt x="1" y="7660"/>
                      <a:pt x="600" y="9863"/>
                    </a:cubicBezTo>
                    <a:lnTo>
                      <a:pt x="991" y="9743"/>
                    </a:lnTo>
                    <a:cubicBezTo>
                      <a:pt x="436" y="7678"/>
                      <a:pt x="1139" y="5173"/>
                      <a:pt x="2772" y="3447"/>
                    </a:cubicBezTo>
                    <a:cubicBezTo>
                      <a:pt x="4564" y="1556"/>
                      <a:pt x="7047" y="830"/>
                      <a:pt x="8815" y="555"/>
                    </a:cubicBezTo>
                    <a:cubicBezTo>
                      <a:pt x="9442" y="457"/>
                      <a:pt x="10055" y="408"/>
                      <a:pt x="10638" y="408"/>
                    </a:cubicBezTo>
                    <a:cubicBezTo>
                      <a:pt x="12409" y="408"/>
                      <a:pt x="13868" y="857"/>
                      <a:pt x="14975" y="1744"/>
                    </a:cubicBezTo>
                    <a:cubicBezTo>
                      <a:pt x="16478" y="2954"/>
                      <a:pt x="17294" y="5064"/>
                      <a:pt x="17036" y="7055"/>
                    </a:cubicBezTo>
                    <a:lnTo>
                      <a:pt x="17438" y="7123"/>
                    </a:lnTo>
                    <a:cubicBezTo>
                      <a:pt x="17718" y="4992"/>
                      <a:pt x="16845" y="2724"/>
                      <a:pt x="15231" y="1429"/>
                    </a:cubicBezTo>
                    <a:cubicBezTo>
                      <a:pt x="14050" y="481"/>
                      <a:pt x="12505" y="0"/>
                      <a:pt x="10638" y="0"/>
                    </a:cubicBezTo>
                    <a:close/>
                  </a:path>
                </a:pathLst>
              </a:custGeom>
              <a:solidFill>
                <a:srgbClr val="DBD7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5"/>
              <p:cNvSpPr/>
              <p:nvPr/>
            </p:nvSpPr>
            <p:spPr>
              <a:xfrm>
                <a:off x="3633600" y="1199875"/>
                <a:ext cx="314600" cy="370750"/>
              </a:xfrm>
              <a:custGeom>
                <a:rect b="b" l="l" r="r" t="t"/>
                <a:pathLst>
                  <a:path extrusionOk="0" h="14830" w="12584">
                    <a:moveTo>
                      <a:pt x="3176" y="0"/>
                    </a:moveTo>
                    <a:cubicBezTo>
                      <a:pt x="3156" y="0"/>
                      <a:pt x="3142" y="18"/>
                      <a:pt x="3142" y="38"/>
                    </a:cubicBezTo>
                    <a:lnTo>
                      <a:pt x="3142" y="383"/>
                    </a:lnTo>
                    <a:cubicBezTo>
                      <a:pt x="3142" y="606"/>
                      <a:pt x="3320" y="785"/>
                      <a:pt x="3543" y="785"/>
                    </a:cubicBezTo>
                    <a:lnTo>
                      <a:pt x="3793" y="785"/>
                    </a:lnTo>
                    <a:lnTo>
                      <a:pt x="3793" y="2367"/>
                    </a:lnTo>
                    <a:cubicBezTo>
                      <a:pt x="3793" y="3224"/>
                      <a:pt x="3638" y="4077"/>
                      <a:pt x="3344" y="4881"/>
                    </a:cubicBezTo>
                    <a:lnTo>
                      <a:pt x="302" y="13141"/>
                    </a:lnTo>
                    <a:cubicBezTo>
                      <a:pt x="0" y="13960"/>
                      <a:pt x="607" y="14829"/>
                      <a:pt x="1480" y="14829"/>
                    </a:cubicBezTo>
                    <a:lnTo>
                      <a:pt x="11103" y="14829"/>
                    </a:lnTo>
                    <a:cubicBezTo>
                      <a:pt x="11977" y="14829"/>
                      <a:pt x="12583" y="13960"/>
                      <a:pt x="12282" y="13141"/>
                    </a:cubicBezTo>
                    <a:lnTo>
                      <a:pt x="9240" y="4881"/>
                    </a:lnTo>
                    <a:cubicBezTo>
                      <a:pt x="8945" y="4077"/>
                      <a:pt x="8794" y="3224"/>
                      <a:pt x="8794" y="2367"/>
                    </a:cubicBezTo>
                    <a:lnTo>
                      <a:pt x="8794" y="785"/>
                    </a:lnTo>
                    <a:lnTo>
                      <a:pt x="9041" y="785"/>
                    </a:lnTo>
                    <a:cubicBezTo>
                      <a:pt x="9263" y="785"/>
                      <a:pt x="9445" y="606"/>
                      <a:pt x="9445" y="383"/>
                    </a:cubicBezTo>
                    <a:lnTo>
                      <a:pt x="9445" y="38"/>
                    </a:lnTo>
                    <a:cubicBezTo>
                      <a:pt x="9445" y="18"/>
                      <a:pt x="9428" y="0"/>
                      <a:pt x="9407" y="0"/>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5"/>
              <p:cNvSpPr/>
              <p:nvPr/>
            </p:nvSpPr>
            <p:spPr>
              <a:xfrm>
                <a:off x="3650550" y="1398025"/>
                <a:ext cx="280700" cy="160275"/>
              </a:xfrm>
              <a:custGeom>
                <a:rect b="b" l="l" r="r" t="t"/>
                <a:pathLst>
                  <a:path extrusionOk="0" h="6411" w="11228">
                    <a:moveTo>
                      <a:pt x="2070" y="1"/>
                    </a:moveTo>
                    <a:lnTo>
                      <a:pt x="90" y="5386"/>
                    </a:lnTo>
                    <a:cubicBezTo>
                      <a:pt x="1" y="5623"/>
                      <a:pt x="35" y="5876"/>
                      <a:pt x="179" y="6085"/>
                    </a:cubicBezTo>
                    <a:cubicBezTo>
                      <a:pt x="323" y="6290"/>
                      <a:pt x="552" y="6410"/>
                      <a:pt x="802" y="6410"/>
                    </a:cubicBezTo>
                    <a:lnTo>
                      <a:pt x="10425" y="6410"/>
                    </a:lnTo>
                    <a:cubicBezTo>
                      <a:pt x="10679" y="6410"/>
                      <a:pt x="10905" y="6290"/>
                      <a:pt x="11049" y="6085"/>
                    </a:cubicBezTo>
                    <a:cubicBezTo>
                      <a:pt x="11196" y="5876"/>
                      <a:pt x="11227" y="5623"/>
                      <a:pt x="11141" y="5386"/>
                    </a:cubicBezTo>
                    <a:lnTo>
                      <a:pt x="915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p:nvPr/>
            </p:nvSpPr>
            <p:spPr>
              <a:xfrm>
                <a:off x="4217075" y="961100"/>
                <a:ext cx="554825" cy="501625"/>
              </a:xfrm>
              <a:custGeom>
                <a:rect b="b" l="l" r="r" t="t"/>
                <a:pathLst>
                  <a:path extrusionOk="0" h="20065" w="22193">
                    <a:moveTo>
                      <a:pt x="4437" y="0"/>
                    </a:moveTo>
                    <a:cubicBezTo>
                      <a:pt x="1991" y="0"/>
                      <a:pt x="1" y="1991"/>
                      <a:pt x="1" y="4437"/>
                    </a:cubicBezTo>
                    <a:lnTo>
                      <a:pt x="1" y="7184"/>
                    </a:lnTo>
                    <a:lnTo>
                      <a:pt x="816" y="7184"/>
                    </a:lnTo>
                    <a:lnTo>
                      <a:pt x="816" y="4437"/>
                    </a:lnTo>
                    <a:cubicBezTo>
                      <a:pt x="816" y="2443"/>
                      <a:pt x="2440" y="816"/>
                      <a:pt x="4437" y="816"/>
                    </a:cubicBezTo>
                    <a:lnTo>
                      <a:pt x="19900" y="816"/>
                    </a:lnTo>
                    <a:cubicBezTo>
                      <a:pt x="20246" y="816"/>
                      <a:pt x="21377" y="878"/>
                      <a:pt x="21377" y="1641"/>
                    </a:cubicBezTo>
                    <a:cubicBezTo>
                      <a:pt x="21377" y="2005"/>
                      <a:pt x="20363" y="2329"/>
                      <a:pt x="19623" y="2570"/>
                    </a:cubicBezTo>
                    <a:cubicBezTo>
                      <a:pt x="18482" y="2940"/>
                      <a:pt x="17300" y="3320"/>
                      <a:pt x="17300" y="4276"/>
                    </a:cubicBezTo>
                    <a:cubicBezTo>
                      <a:pt x="17300" y="5228"/>
                      <a:pt x="18482" y="5612"/>
                      <a:pt x="19623" y="5978"/>
                    </a:cubicBezTo>
                    <a:cubicBezTo>
                      <a:pt x="20363" y="6218"/>
                      <a:pt x="21377" y="6547"/>
                      <a:pt x="21377" y="6906"/>
                    </a:cubicBezTo>
                    <a:cubicBezTo>
                      <a:pt x="21377" y="7270"/>
                      <a:pt x="20363" y="7595"/>
                      <a:pt x="19623" y="7835"/>
                    </a:cubicBezTo>
                    <a:cubicBezTo>
                      <a:pt x="18482" y="8205"/>
                      <a:pt x="17300" y="8585"/>
                      <a:pt x="17300" y="9537"/>
                    </a:cubicBezTo>
                    <a:cubicBezTo>
                      <a:pt x="17300" y="10493"/>
                      <a:pt x="18482" y="10873"/>
                      <a:pt x="19623" y="11243"/>
                    </a:cubicBezTo>
                    <a:cubicBezTo>
                      <a:pt x="20363" y="11483"/>
                      <a:pt x="21377" y="11809"/>
                      <a:pt x="21377" y="12171"/>
                    </a:cubicBezTo>
                    <a:cubicBezTo>
                      <a:pt x="21377" y="12532"/>
                      <a:pt x="20363" y="12860"/>
                      <a:pt x="19623" y="13100"/>
                    </a:cubicBezTo>
                    <a:cubicBezTo>
                      <a:pt x="18482" y="13466"/>
                      <a:pt x="17300" y="13847"/>
                      <a:pt x="17300" y="14802"/>
                    </a:cubicBezTo>
                    <a:cubicBezTo>
                      <a:pt x="17300" y="15759"/>
                      <a:pt x="18482" y="16138"/>
                      <a:pt x="19623" y="16505"/>
                    </a:cubicBezTo>
                    <a:cubicBezTo>
                      <a:pt x="20363" y="16745"/>
                      <a:pt x="21377" y="17071"/>
                      <a:pt x="21377" y="17433"/>
                    </a:cubicBezTo>
                    <a:cubicBezTo>
                      <a:pt x="21377" y="17793"/>
                      <a:pt x="20363" y="18122"/>
                      <a:pt x="19623" y="18361"/>
                    </a:cubicBezTo>
                    <a:cubicBezTo>
                      <a:pt x="18482" y="18728"/>
                      <a:pt x="17300" y="19109"/>
                      <a:pt x="17300" y="20064"/>
                    </a:cubicBezTo>
                    <a:lnTo>
                      <a:pt x="18115" y="20064"/>
                    </a:lnTo>
                    <a:cubicBezTo>
                      <a:pt x="18115" y="19705"/>
                      <a:pt x="19130" y="19376"/>
                      <a:pt x="19873" y="19136"/>
                    </a:cubicBezTo>
                    <a:cubicBezTo>
                      <a:pt x="21013" y="18769"/>
                      <a:pt x="22192" y="18386"/>
                      <a:pt x="22192" y="17433"/>
                    </a:cubicBezTo>
                    <a:cubicBezTo>
                      <a:pt x="22192" y="16478"/>
                      <a:pt x="21013" y="16097"/>
                      <a:pt x="19873" y="15731"/>
                    </a:cubicBezTo>
                    <a:cubicBezTo>
                      <a:pt x="19130" y="15491"/>
                      <a:pt x="18115" y="15162"/>
                      <a:pt x="18115" y="14802"/>
                    </a:cubicBezTo>
                    <a:cubicBezTo>
                      <a:pt x="18115" y="14440"/>
                      <a:pt x="19130" y="14114"/>
                      <a:pt x="19873" y="13874"/>
                    </a:cubicBezTo>
                    <a:cubicBezTo>
                      <a:pt x="21013" y="13507"/>
                      <a:pt x="22192" y="13124"/>
                      <a:pt x="22192" y="12171"/>
                    </a:cubicBezTo>
                    <a:cubicBezTo>
                      <a:pt x="22192" y="11216"/>
                      <a:pt x="21013" y="10835"/>
                      <a:pt x="19873" y="10466"/>
                    </a:cubicBezTo>
                    <a:cubicBezTo>
                      <a:pt x="19133" y="10230"/>
                      <a:pt x="18115" y="9901"/>
                      <a:pt x="18115" y="9537"/>
                    </a:cubicBezTo>
                    <a:cubicBezTo>
                      <a:pt x="18115" y="9178"/>
                      <a:pt x="19130" y="8849"/>
                      <a:pt x="19873" y="8612"/>
                    </a:cubicBezTo>
                    <a:cubicBezTo>
                      <a:pt x="21013" y="8242"/>
                      <a:pt x="22192" y="7863"/>
                      <a:pt x="22192" y="6906"/>
                    </a:cubicBezTo>
                    <a:cubicBezTo>
                      <a:pt x="22192" y="5954"/>
                      <a:pt x="21013" y="5570"/>
                      <a:pt x="19873" y="5204"/>
                    </a:cubicBezTo>
                    <a:cubicBezTo>
                      <a:pt x="19130" y="4964"/>
                      <a:pt x="18115" y="4636"/>
                      <a:pt x="18115" y="4276"/>
                    </a:cubicBezTo>
                    <a:cubicBezTo>
                      <a:pt x="18115" y="3912"/>
                      <a:pt x="19133" y="3583"/>
                      <a:pt x="19873" y="3347"/>
                    </a:cubicBezTo>
                    <a:cubicBezTo>
                      <a:pt x="21013" y="2977"/>
                      <a:pt x="22192" y="2597"/>
                      <a:pt x="22192" y="1641"/>
                    </a:cubicBezTo>
                    <a:cubicBezTo>
                      <a:pt x="22192" y="631"/>
                      <a:pt x="21315" y="0"/>
                      <a:pt x="19900" y="0"/>
                    </a:cubicBezTo>
                    <a:close/>
                  </a:path>
                </a:pathLst>
              </a:custGeom>
              <a:solidFill>
                <a:srgbClr val="D6D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5"/>
              <p:cNvSpPr/>
              <p:nvPr/>
            </p:nvSpPr>
            <p:spPr>
              <a:xfrm>
                <a:off x="4224700" y="968800"/>
                <a:ext cx="539575" cy="486300"/>
              </a:xfrm>
              <a:custGeom>
                <a:rect b="b" l="l" r="r" t="t"/>
                <a:pathLst>
                  <a:path extrusionOk="0" h="19452" w="21583">
                    <a:moveTo>
                      <a:pt x="4132" y="1"/>
                    </a:moveTo>
                    <a:cubicBezTo>
                      <a:pt x="1854" y="1"/>
                      <a:pt x="1" y="1854"/>
                      <a:pt x="1" y="4129"/>
                    </a:cubicBezTo>
                    <a:lnTo>
                      <a:pt x="1" y="6571"/>
                    </a:lnTo>
                    <a:lnTo>
                      <a:pt x="206" y="6571"/>
                    </a:lnTo>
                    <a:lnTo>
                      <a:pt x="206" y="4129"/>
                    </a:lnTo>
                    <a:cubicBezTo>
                      <a:pt x="206" y="1964"/>
                      <a:pt x="1966" y="203"/>
                      <a:pt x="4132" y="203"/>
                    </a:cubicBezTo>
                    <a:lnTo>
                      <a:pt x="19595" y="203"/>
                    </a:lnTo>
                    <a:cubicBezTo>
                      <a:pt x="20711" y="203"/>
                      <a:pt x="21377" y="628"/>
                      <a:pt x="21377" y="1333"/>
                    </a:cubicBezTo>
                    <a:cubicBezTo>
                      <a:pt x="21377" y="1878"/>
                      <a:pt x="20599" y="2169"/>
                      <a:pt x="19410" y="2553"/>
                    </a:cubicBezTo>
                    <a:cubicBezTo>
                      <a:pt x="18372" y="2889"/>
                      <a:pt x="17304" y="3234"/>
                      <a:pt x="17304" y="3968"/>
                    </a:cubicBezTo>
                    <a:cubicBezTo>
                      <a:pt x="17304" y="4698"/>
                      <a:pt x="18372" y="5047"/>
                      <a:pt x="19410" y="5379"/>
                    </a:cubicBezTo>
                    <a:cubicBezTo>
                      <a:pt x="20599" y="5762"/>
                      <a:pt x="21377" y="6057"/>
                      <a:pt x="21377" y="6598"/>
                    </a:cubicBezTo>
                    <a:cubicBezTo>
                      <a:pt x="21377" y="7143"/>
                      <a:pt x="20599" y="7435"/>
                      <a:pt x="19410" y="7818"/>
                    </a:cubicBezTo>
                    <a:cubicBezTo>
                      <a:pt x="18372" y="8154"/>
                      <a:pt x="17304" y="8500"/>
                      <a:pt x="17304" y="9229"/>
                    </a:cubicBezTo>
                    <a:cubicBezTo>
                      <a:pt x="17304" y="9963"/>
                      <a:pt x="18372" y="10309"/>
                      <a:pt x="19410" y="10644"/>
                    </a:cubicBezTo>
                    <a:cubicBezTo>
                      <a:pt x="20599" y="11028"/>
                      <a:pt x="21377" y="11319"/>
                      <a:pt x="21377" y="11863"/>
                    </a:cubicBezTo>
                    <a:cubicBezTo>
                      <a:pt x="21377" y="12405"/>
                      <a:pt x="20599" y="12700"/>
                      <a:pt x="19410" y="13079"/>
                    </a:cubicBezTo>
                    <a:cubicBezTo>
                      <a:pt x="18372" y="13416"/>
                      <a:pt x="17304" y="13762"/>
                      <a:pt x="17304" y="14494"/>
                    </a:cubicBezTo>
                    <a:cubicBezTo>
                      <a:pt x="17304" y="15228"/>
                      <a:pt x="18372" y="15571"/>
                      <a:pt x="19410" y="15906"/>
                    </a:cubicBezTo>
                    <a:cubicBezTo>
                      <a:pt x="20599" y="16290"/>
                      <a:pt x="21377" y="16581"/>
                      <a:pt x="21377" y="17125"/>
                    </a:cubicBezTo>
                    <a:cubicBezTo>
                      <a:pt x="21377" y="17667"/>
                      <a:pt x="20599" y="17961"/>
                      <a:pt x="19410" y="18345"/>
                    </a:cubicBezTo>
                    <a:cubicBezTo>
                      <a:pt x="18529" y="18629"/>
                      <a:pt x="17622" y="18921"/>
                      <a:pt x="17369" y="19451"/>
                    </a:cubicBezTo>
                    <a:lnTo>
                      <a:pt x="17601" y="19451"/>
                    </a:lnTo>
                    <a:cubicBezTo>
                      <a:pt x="17848" y="19085"/>
                      <a:pt x="18540" y="18839"/>
                      <a:pt x="19472" y="18537"/>
                    </a:cubicBezTo>
                    <a:cubicBezTo>
                      <a:pt x="20510" y="18201"/>
                      <a:pt x="21582" y="17859"/>
                      <a:pt x="21582" y="17125"/>
                    </a:cubicBezTo>
                    <a:cubicBezTo>
                      <a:pt x="21582" y="16393"/>
                      <a:pt x="20510" y="16047"/>
                      <a:pt x="19472" y="15714"/>
                    </a:cubicBezTo>
                    <a:cubicBezTo>
                      <a:pt x="18283" y="15331"/>
                      <a:pt x="17505" y="15036"/>
                      <a:pt x="17505" y="14494"/>
                    </a:cubicBezTo>
                    <a:cubicBezTo>
                      <a:pt x="17505" y="13950"/>
                      <a:pt x="18283" y="13659"/>
                      <a:pt x="19472" y="13275"/>
                    </a:cubicBezTo>
                    <a:cubicBezTo>
                      <a:pt x="20510" y="12940"/>
                      <a:pt x="21582" y="12594"/>
                      <a:pt x="21582" y="11863"/>
                    </a:cubicBezTo>
                    <a:cubicBezTo>
                      <a:pt x="21582" y="11131"/>
                      <a:pt x="20510" y="10785"/>
                      <a:pt x="19472" y="10449"/>
                    </a:cubicBezTo>
                    <a:cubicBezTo>
                      <a:pt x="18283" y="10065"/>
                      <a:pt x="17505" y="9774"/>
                      <a:pt x="17505" y="9229"/>
                    </a:cubicBezTo>
                    <a:cubicBezTo>
                      <a:pt x="17505" y="8688"/>
                      <a:pt x="18283" y="8397"/>
                      <a:pt x="19472" y="8013"/>
                    </a:cubicBezTo>
                    <a:cubicBezTo>
                      <a:pt x="20510" y="7678"/>
                      <a:pt x="21582" y="7332"/>
                      <a:pt x="21582" y="6598"/>
                    </a:cubicBezTo>
                    <a:cubicBezTo>
                      <a:pt x="21582" y="5869"/>
                      <a:pt x="20510" y="5520"/>
                      <a:pt x="19472" y="5187"/>
                    </a:cubicBezTo>
                    <a:cubicBezTo>
                      <a:pt x="18283" y="4804"/>
                      <a:pt x="17505" y="4508"/>
                      <a:pt x="17505" y="3968"/>
                    </a:cubicBezTo>
                    <a:cubicBezTo>
                      <a:pt x="17505" y="3423"/>
                      <a:pt x="18283" y="3131"/>
                      <a:pt x="19475" y="2748"/>
                    </a:cubicBezTo>
                    <a:cubicBezTo>
                      <a:pt x="20510" y="2412"/>
                      <a:pt x="21582" y="2067"/>
                      <a:pt x="21582" y="1333"/>
                    </a:cubicBezTo>
                    <a:cubicBezTo>
                      <a:pt x="21582" y="511"/>
                      <a:pt x="20822" y="1"/>
                      <a:pt x="1959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5"/>
              <p:cNvSpPr/>
              <p:nvPr/>
            </p:nvSpPr>
            <p:spPr>
              <a:xfrm>
                <a:off x="4093675" y="1127575"/>
                <a:ext cx="223800" cy="206250"/>
              </a:xfrm>
              <a:custGeom>
                <a:rect b="b" l="l" r="r" t="t"/>
                <a:pathLst>
                  <a:path extrusionOk="0" h="8250" w="8952">
                    <a:moveTo>
                      <a:pt x="137" y="1"/>
                    </a:moveTo>
                    <a:cubicBezTo>
                      <a:pt x="51" y="1"/>
                      <a:pt x="0" y="94"/>
                      <a:pt x="45" y="165"/>
                    </a:cubicBezTo>
                    <a:lnTo>
                      <a:pt x="702" y="1265"/>
                    </a:lnTo>
                    <a:lnTo>
                      <a:pt x="702" y="7599"/>
                    </a:lnTo>
                    <a:cubicBezTo>
                      <a:pt x="702" y="7958"/>
                      <a:pt x="994" y="8249"/>
                      <a:pt x="1354" y="8249"/>
                    </a:cubicBezTo>
                    <a:lnTo>
                      <a:pt x="8304" y="8249"/>
                    </a:lnTo>
                    <a:cubicBezTo>
                      <a:pt x="8660" y="8249"/>
                      <a:pt x="8951" y="7958"/>
                      <a:pt x="8951" y="7599"/>
                    </a:cubicBezTo>
                    <a:lnTo>
                      <a:pt x="8951"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5"/>
              <p:cNvSpPr/>
              <p:nvPr/>
            </p:nvSpPr>
            <p:spPr>
              <a:xfrm>
                <a:off x="4116375" y="1227525"/>
                <a:ext cx="196025" cy="101250"/>
              </a:xfrm>
              <a:custGeom>
                <a:rect b="b" l="l" r="r" t="t"/>
                <a:pathLst>
                  <a:path extrusionOk="0" h="4050" w="7841">
                    <a:moveTo>
                      <a:pt x="7841" y="1"/>
                    </a:moveTo>
                    <a:cubicBezTo>
                      <a:pt x="7125" y="240"/>
                      <a:pt x="6376" y="317"/>
                      <a:pt x="5610" y="317"/>
                    </a:cubicBezTo>
                    <a:cubicBezTo>
                      <a:pt x="4235" y="317"/>
                      <a:pt x="2805" y="70"/>
                      <a:pt x="1409" y="70"/>
                    </a:cubicBezTo>
                    <a:cubicBezTo>
                      <a:pt x="934" y="70"/>
                      <a:pt x="463" y="98"/>
                      <a:pt x="0" y="175"/>
                    </a:cubicBezTo>
                    <a:lnTo>
                      <a:pt x="0" y="3601"/>
                    </a:lnTo>
                    <a:cubicBezTo>
                      <a:pt x="0" y="3848"/>
                      <a:pt x="199" y="4050"/>
                      <a:pt x="446" y="4050"/>
                    </a:cubicBezTo>
                    <a:lnTo>
                      <a:pt x="7396" y="4050"/>
                    </a:lnTo>
                    <a:cubicBezTo>
                      <a:pt x="7639" y="4050"/>
                      <a:pt x="7841" y="3848"/>
                      <a:pt x="7841" y="3601"/>
                    </a:cubicBezTo>
                    <a:lnTo>
                      <a:pt x="784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5"/>
              <p:cNvSpPr/>
              <p:nvPr/>
            </p:nvSpPr>
            <p:spPr>
              <a:xfrm>
                <a:off x="4647511" y="1397000"/>
                <a:ext cx="177375" cy="162325"/>
              </a:xfrm>
              <a:custGeom>
                <a:rect b="b" l="l" r="r" t="t"/>
                <a:pathLst>
                  <a:path extrusionOk="0" h="6493" w="7095">
                    <a:moveTo>
                      <a:pt x="161" y="1"/>
                    </a:moveTo>
                    <a:cubicBezTo>
                      <a:pt x="72" y="1"/>
                      <a:pt x="1" y="73"/>
                      <a:pt x="1" y="162"/>
                    </a:cubicBezTo>
                    <a:lnTo>
                      <a:pt x="1" y="6027"/>
                    </a:lnTo>
                    <a:cubicBezTo>
                      <a:pt x="1" y="6283"/>
                      <a:pt x="206" y="6492"/>
                      <a:pt x="463" y="6492"/>
                    </a:cubicBezTo>
                    <a:lnTo>
                      <a:pt x="6615" y="6492"/>
                    </a:lnTo>
                    <a:cubicBezTo>
                      <a:pt x="6872" y="6492"/>
                      <a:pt x="7081" y="6283"/>
                      <a:pt x="7081" y="6027"/>
                    </a:cubicBezTo>
                    <a:lnTo>
                      <a:pt x="7081" y="1083"/>
                    </a:lnTo>
                    <a:lnTo>
                      <a:pt x="7095" y="165"/>
                    </a:lnTo>
                    <a:cubicBezTo>
                      <a:pt x="7095" y="76"/>
                      <a:pt x="7023" y="1"/>
                      <a:pt x="6931" y="1"/>
                    </a:cubicBez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5"/>
              <p:cNvSpPr/>
              <p:nvPr/>
            </p:nvSpPr>
            <p:spPr>
              <a:xfrm>
                <a:off x="4654186" y="1468100"/>
                <a:ext cx="163675" cy="84450"/>
              </a:xfrm>
              <a:custGeom>
                <a:rect b="b" l="l" r="r" t="t"/>
                <a:pathLst>
                  <a:path extrusionOk="0" h="3378" w="6547">
                    <a:moveTo>
                      <a:pt x="1" y="0"/>
                    </a:moveTo>
                    <a:lnTo>
                      <a:pt x="1" y="3097"/>
                    </a:lnTo>
                    <a:cubicBezTo>
                      <a:pt x="1" y="3251"/>
                      <a:pt x="127" y="3378"/>
                      <a:pt x="281" y="3378"/>
                    </a:cubicBezTo>
                    <a:lnTo>
                      <a:pt x="6266" y="3378"/>
                    </a:lnTo>
                    <a:cubicBezTo>
                      <a:pt x="6420" y="3378"/>
                      <a:pt x="6547" y="3251"/>
                      <a:pt x="6547" y="3097"/>
                    </a:cubicBezTo>
                    <a:lnTo>
                      <a:pt x="6547" y="144"/>
                    </a:lnTo>
                    <a:cubicBezTo>
                      <a:pt x="6160" y="80"/>
                      <a:pt x="5767" y="56"/>
                      <a:pt x="5371" y="56"/>
                    </a:cubicBezTo>
                    <a:cubicBezTo>
                      <a:pt x="4204" y="56"/>
                      <a:pt x="3009" y="263"/>
                      <a:pt x="1860" y="263"/>
                    </a:cubicBezTo>
                    <a:cubicBezTo>
                      <a:pt x="1222" y="263"/>
                      <a:pt x="598" y="199"/>
                      <a:pt x="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5"/>
              <p:cNvSpPr/>
              <p:nvPr/>
            </p:nvSpPr>
            <p:spPr>
              <a:xfrm>
                <a:off x="4146000" y="1543375"/>
                <a:ext cx="281100" cy="18000"/>
              </a:xfrm>
              <a:custGeom>
                <a:rect b="b" l="l" r="r" t="t"/>
                <a:pathLst>
                  <a:path extrusionOk="0" h="720" w="11244">
                    <a:moveTo>
                      <a:pt x="1460" y="0"/>
                    </a:moveTo>
                    <a:cubicBezTo>
                      <a:pt x="901" y="0"/>
                      <a:pt x="374" y="254"/>
                      <a:pt x="24" y="692"/>
                    </a:cubicBezTo>
                    <a:lnTo>
                      <a:pt x="1" y="720"/>
                    </a:lnTo>
                    <a:lnTo>
                      <a:pt x="11243" y="720"/>
                    </a:lnTo>
                    <a:lnTo>
                      <a:pt x="11243" y="336"/>
                    </a:lnTo>
                    <a:cubicBezTo>
                      <a:pt x="11243" y="151"/>
                      <a:pt x="11092" y="0"/>
                      <a:pt x="1090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5"/>
              <p:cNvSpPr/>
              <p:nvPr/>
            </p:nvSpPr>
            <p:spPr>
              <a:xfrm>
                <a:off x="4339625" y="1182475"/>
                <a:ext cx="86175" cy="86275"/>
              </a:xfrm>
              <a:custGeom>
                <a:rect b="b" l="l" r="r" t="t"/>
                <a:pathLst>
                  <a:path extrusionOk="0" h="3451" w="3447">
                    <a:moveTo>
                      <a:pt x="1723" y="1"/>
                    </a:moveTo>
                    <a:cubicBezTo>
                      <a:pt x="771" y="1"/>
                      <a:pt x="0" y="775"/>
                      <a:pt x="0" y="1727"/>
                    </a:cubicBezTo>
                    <a:cubicBezTo>
                      <a:pt x="0" y="2679"/>
                      <a:pt x="771" y="3450"/>
                      <a:pt x="1723" y="3450"/>
                    </a:cubicBezTo>
                    <a:cubicBezTo>
                      <a:pt x="2676" y="3450"/>
                      <a:pt x="3447" y="2679"/>
                      <a:pt x="3447" y="1727"/>
                    </a:cubicBezTo>
                    <a:cubicBezTo>
                      <a:pt x="3447" y="775"/>
                      <a:pt x="2676" y="1"/>
                      <a:pt x="172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5"/>
              <p:cNvSpPr/>
              <p:nvPr/>
            </p:nvSpPr>
            <p:spPr>
              <a:xfrm>
                <a:off x="4189925" y="1341500"/>
                <a:ext cx="43775" cy="58275"/>
              </a:xfrm>
              <a:custGeom>
                <a:rect b="b" l="l" r="r" t="t"/>
                <a:pathLst>
                  <a:path extrusionOk="0" h="2331" w="1751">
                    <a:moveTo>
                      <a:pt x="987" y="1"/>
                    </a:moveTo>
                    <a:lnTo>
                      <a:pt x="987" y="1"/>
                    </a:lnTo>
                    <a:cubicBezTo>
                      <a:pt x="1066" y="334"/>
                      <a:pt x="973" y="700"/>
                      <a:pt x="751" y="957"/>
                    </a:cubicBezTo>
                    <a:cubicBezTo>
                      <a:pt x="603" y="1121"/>
                      <a:pt x="394" y="1275"/>
                      <a:pt x="402" y="1495"/>
                    </a:cubicBezTo>
                    <a:cubicBezTo>
                      <a:pt x="343" y="1368"/>
                      <a:pt x="350" y="1213"/>
                      <a:pt x="422" y="1094"/>
                    </a:cubicBezTo>
                    <a:lnTo>
                      <a:pt x="422" y="1094"/>
                    </a:lnTo>
                    <a:cubicBezTo>
                      <a:pt x="1" y="1488"/>
                      <a:pt x="250" y="2125"/>
                      <a:pt x="796" y="2303"/>
                    </a:cubicBezTo>
                    <a:cubicBezTo>
                      <a:pt x="854" y="2321"/>
                      <a:pt x="910" y="2330"/>
                      <a:pt x="964" y="2330"/>
                    </a:cubicBezTo>
                    <a:cubicBezTo>
                      <a:pt x="1397" y="2330"/>
                      <a:pt x="1681" y="1775"/>
                      <a:pt x="1717" y="1412"/>
                    </a:cubicBezTo>
                    <a:cubicBezTo>
                      <a:pt x="1751" y="1056"/>
                      <a:pt x="1645" y="690"/>
                      <a:pt x="1453" y="388"/>
                    </a:cubicBezTo>
                    <a:cubicBezTo>
                      <a:pt x="1340" y="214"/>
                      <a:pt x="1186" y="49"/>
                      <a:pt x="987" y="1"/>
                    </a:cubicBezTo>
                    <a:close/>
                  </a:path>
                </a:pathLst>
              </a:custGeom>
              <a:solidFill>
                <a:srgbClr val="FBC7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5"/>
              <p:cNvSpPr/>
              <p:nvPr/>
            </p:nvSpPr>
            <p:spPr>
              <a:xfrm>
                <a:off x="4202175" y="1368225"/>
                <a:ext cx="23650" cy="30625"/>
              </a:xfrm>
              <a:custGeom>
                <a:rect b="b" l="l" r="r" t="t"/>
                <a:pathLst>
                  <a:path extrusionOk="0" h="1225" w="946">
                    <a:moveTo>
                      <a:pt x="696" y="1"/>
                    </a:moveTo>
                    <a:cubicBezTo>
                      <a:pt x="685" y="158"/>
                      <a:pt x="606" y="309"/>
                      <a:pt x="483" y="408"/>
                    </a:cubicBezTo>
                    <a:cubicBezTo>
                      <a:pt x="405" y="470"/>
                      <a:pt x="312" y="511"/>
                      <a:pt x="236" y="573"/>
                    </a:cubicBezTo>
                    <a:cubicBezTo>
                      <a:pt x="158" y="634"/>
                      <a:pt x="100" y="734"/>
                      <a:pt x="121" y="830"/>
                    </a:cubicBezTo>
                    <a:cubicBezTo>
                      <a:pt x="93" y="782"/>
                      <a:pt x="72" y="731"/>
                      <a:pt x="65" y="679"/>
                    </a:cubicBezTo>
                    <a:cubicBezTo>
                      <a:pt x="1" y="765"/>
                      <a:pt x="14" y="892"/>
                      <a:pt x="65" y="987"/>
                    </a:cubicBezTo>
                    <a:cubicBezTo>
                      <a:pt x="157" y="1151"/>
                      <a:pt x="278" y="1225"/>
                      <a:pt x="405" y="1225"/>
                    </a:cubicBezTo>
                    <a:cubicBezTo>
                      <a:pt x="537" y="1225"/>
                      <a:pt x="676" y="1143"/>
                      <a:pt x="791" y="1001"/>
                    </a:cubicBezTo>
                    <a:cubicBezTo>
                      <a:pt x="898" y="871"/>
                      <a:pt x="946" y="696"/>
                      <a:pt x="898" y="539"/>
                    </a:cubicBezTo>
                    <a:lnTo>
                      <a:pt x="898" y="539"/>
                    </a:lnTo>
                    <a:cubicBezTo>
                      <a:pt x="857" y="611"/>
                      <a:pt x="799" y="676"/>
                      <a:pt x="726" y="724"/>
                    </a:cubicBezTo>
                    <a:cubicBezTo>
                      <a:pt x="819" y="498"/>
                      <a:pt x="758" y="241"/>
                      <a:pt x="696" y="1"/>
                    </a:cubicBezTo>
                    <a:close/>
                  </a:path>
                </a:pathLst>
              </a:custGeom>
              <a:solidFill>
                <a:srgbClr val="F9A6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p:nvPr/>
            </p:nvSpPr>
            <p:spPr>
              <a:xfrm>
                <a:off x="4182225" y="1403675"/>
                <a:ext cx="63650" cy="11175"/>
              </a:xfrm>
              <a:custGeom>
                <a:rect b="b" l="l" r="r" t="t"/>
                <a:pathLst>
                  <a:path extrusionOk="0" h="447" w="2546">
                    <a:moveTo>
                      <a:pt x="446" y="1"/>
                    </a:moveTo>
                    <a:cubicBezTo>
                      <a:pt x="202" y="1"/>
                      <a:pt x="0" y="200"/>
                      <a:pt x="0" y="446"/>
                    </a:cubicBezTo>
                    <a:lnTo>
                      <a:pt x="2546" y="446"/>
                    </a:lnTo>
                    <a:cubicBezTo>
                      <a:pt x="2546" y="200"/>
                      <a:pt x="2347" y="1"/>
                      <a:pt x="21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5"/>
              <p:cNvSpPr/>
              <p:nvPr/>
            </p:nvSpPr>
            <p:spPr>
              <a:xfrm>
                <a:off x="4373525" y="1209275"/>
                <a:ext cx="27775" cy="26825"/>
              </a:xfrm>
              <a:custGeom>
                <a:rect b="b" l="l" r="r" t="t"/>
                <a:pathLst>
                  <a:path extrusionOk="0" h="1073" w="1111">
                    <a:moveTo>
                      <a:pt x="1111" y="1"/>
                    </a:moveTo>
                    <a:cubicBezTo>
                      <a:pt x="741" y="1"/>
                      <a:pt x="371" y="1"/>
                      <a:pt x="1" y="39"/>
                    </a:cubicBezTo>
                    <a:lnTo>
                      <a:pt x="1" y="1073"/>
                    </a:lnTo>
                    <a:cubicBezTo>
                      <a:pt x="371" y="991"/>
                      <a:pt x="741" y="912"/>
                      <a:pt x="1111" y="834"/>
                    </a:cubicBezTo>
                    <a:lnTo>
                      <a:pt x="1111" y="1"/>
                    </a:lnTo>
                    <a:close/>
                  </a:path>
                </a:pathLst>
              </a:custGeom>
              <a:solidFill>
                <a:srgbClr val="FFDB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p:nvPr/>
            </p:nvSpPr>
            <p:spPr>
              <a:xfrm>
                <a:off x="4373525" y="1230100"/>
                <a:ext cx="27775" cy="318275"/>
              </a:xfrm>
              <a:custGeom>
                <a:rect b="b" l="l" r="r" t="t"/>
                <a:pathLst>
                  <a:path extrusionOk="0" h="12731" w="1111">
                    <a:moveTo>
                      <a:pt x="1111" y="1"/>
                    </a:moveTo>
                    <a:cubicBezTo>
                      <a:pt x="741" y="79"/>
                      <a:pt x="371" y="158"/>
                      <a:pt x="1" y="240"/>
                    </a:cubicBezTo>
                    <a:lnTo>
                      <a:pt x="1" y="12730"/>
                    </a:lnTo>
                    <a:lnTo>
                      <a:pt x="1111" y="12730"/>
                    </a:lnTo>
                    <a:lnTo>
                      <a:pt x="111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5"/>
              <p:cNvSpPr/>
              <p:nvPr/>
            </p:nvSpPr>
            <p:spPr>
              <a:xfrm>
                <a:off x="4373525" y="1108575"/>
                <a:ext cx="27775" cy="101675"/>
              </a:xfrm>
              <a:custGeom>
                <a:rect b="b" l="l" r="r" t="t"/>
                <a:pathLst>
                  <a:path extrusionOk="0" h="4067" w="1111">
                    <a:moveTo>
                      <a:pt x="1" y="0"/>
                    </a:moveTo>
                    <a:lnTo>
                      <a:pt x="1" y="4067"/>
                    </a:lnTo>
                    <a:cubicBezTo>
                      <a:pt x="371" y="4029"/>
                      <a:pt x="741" y="4029"/>
                      <a:pt x="1111" y="4029"/>
                    </a:cubicBezTo>
                    <a:lnTo>
                      <a:pt x="111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5"/>
              <p:cNvSpPr/>
              <p:nvPr/>
            </p:nvSpPr>
            <p:spPr>
              <a:xfrm>
                <a:off x="4065400" y="1203200"/>
                <a:ext cx="349625" cy="16375"/>
              </a:xfrm>
              <a:custGeom>
                <a:rect b="b" l="l" r="r" t="t"/>
                <a:pathLst>
                  <a:path extrusionOk="0" h="655" w="13985">
                    <a:moveTo>
                      <a:pt x="134" y="0"/>
                    </a:moveTo>
                    <a:cubicBezTo>
                      <a:pt x="63" y="0"/>
                      <a:pt x="1" y="62"/>
                      <a:pt x="1" y="134"/>
                    </a:cubicBezTo>
                    <a:lnTo>
                      <a:pt x="1" y="522"/>
                    </a:lnTo>
                    <a:cubicBezTo>
                      <a:pt x="1" y="597"/>
                      <a:pt x="63" y="655"/>
                      <a:pt x="134" y="655"/>
                    </a:cubicBezTo>
                    <a:lnTo>
                      <a:pt x="13676" y="655"/>
                    </a:lnTo>
                    <a:cubicBezTo>
                      <a:pt x="13731" y="655"/>
                      <a:pt x="13779" y="620"/>
                      <a:pt x="13799" y="569"/>
                    </a:cubicBezTo>
                    <a:lnTo>
                      <a:pt x="13950" y="182"/>
                    </a:lnTo>
                    <a:cubicBezTo>
                      <a:pt x="13984" y="97"/>
                      <a:pt x="13919" y="0"/>
                      <a:pt x="138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5"/>
              <p:cNvSpPr/>
              <p:nvPr/>
            </p:nvSpPr>
            <p:spPr>
              <a:xfrm>
                <a:off x="4121575" y="1411900"/>
                <a:ext cx="262350" cy="8600"/>
              </a:xfrm>
              <a:custGeom>
                <a:rect b="b" l="l" r="r" t="t"/>
                <a:pathLst>
                  <a:path extrusionOk="0" h="344" w="10494">
                    <a:moveTo>
                      <a:pt x="100" y="1"/>
                    </a:moveTo>
                    <a:cubicBezTo>
                      <a:pt x="45" y="1"/>
                      <a:pt x="1" y="32"/>
                      <a:pt x="1" y="70"/>
                    </a:cubicBezTo>
                    <a:lnTo>
                      <a:pt x="1" y="275"/>
                    </a:lnTo>
                    <a:cubicBezTo>
                      <a:pt x="1" y="313"/>
                      <a:pt x="45" y="343"/>
                      <a:pt x="100" y="343"/>
                    </a:cubicBezTo>
                    <a:lnTo>
                      <a:pt x="10264" y="343"/>
                    </a:lnTo>
                    <a:cubicBezTo>
                      <a:pt x="10305" y="343"/>
                      <a:pt x="10343" y="326"/>
                      <a:pt x="10357" y="299"/>
                    </a:cubicBezTo>
                    <a:lnTo>
                      <a:pt x="10469" y="97"/>
                    </a:lnTo>
                    <a:cubicBezTo>
                      <a:pt x="10494" y="49"/>
                      <a:pt x="10445" y="1"/>
                      <a:pt x="103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5"/>
              <p:cNvSpPr/>
              <p:nvPr/>
            </p:nvSpPr>
            <p:spPr>
              <a:xfrm>
                <a:off x="4349825" y="1192675"/>
                <a:ext cx="65775" cy="65875"/>
              </a:xfrm>
              <a:custGeom>
                <a:rect b="b" l="l" r="r" t="t"/>
                <a:pathLst>
                  <a:path extrusionOk="0" h="2635" w="2631">
                    <a:moveTo>
                      <a:pt x="1315" y="1"/>
                    </a:moveTo>
                    <a:cubicBezTo>
                      <a:pt x="590" y="1"/>
                      <a:pt x="0" y="593"/>
                      <a:pt x="0" y="1319"/>
                    </a:cubicBezTo>
                    <a:cubicBezTo>
                      <a:pt x="0" y="2042"/>
                      <a:pt x="590" y="2635"/>
                      <a:pt x="1315" y="2635"/>
                    </a:cubicBezTo>
                    <a:cubicBezTo>
                      <a:pt x="2042" y="2635"/>
                      <a:pt x="2631" y="2042"/>
                      <a:pt x="2631" y="1319"/>
                    </a:cubicBezTo>
                    <a:cubicBezTo>
                      <a:pt x="2631" y="593"/>
                      <a:pt x="2042" y="1"/>
                      <a:pt x="13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3770125" y="1326700"/>
                <a:ext cx="61675" cy="61700"/>
              </a:xfrm>
              <a:custGeom>
                <a:rect b="b" l="l" r="r" t="t"/>
                <a:pathLst>
                  <a:path extrusionOk="0" h="2468" w="2467">
                    <a:moveTo>
                      <a:pt x="1233" y="1"/>
                    </a:moveTo>
                    <a:cubicBezTo>
                      <a:pt x="552" y="1"/>
                      <a:pt x="0" y="552"/>
                      <a:pt x="0" y="1234"/>
                    </a:cubicBezTo>
                    <a:cubicBezTo>
                      <a:pt x="0" y="1912"/>
                      <a:pt x="552" y="2467"/>
                      <a:pt x="1233" y="2467"/>
                    </a:cubicBezTo>
                    <a:cubicBezTo>
                      <a:pt x="1915" y="2467"/>
                      <a:pt x="2466" y="1912"/>
                      <a:pt x="2466" y="1234"/>
                    </a:cubicBezTo>
                    <a:cubicBezTo>
                      <a:pt x="2466" y="552"/>
                      <a:pt x="1915" y="1"/>
                      <a:pt x="123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5"/>
              <p:cNvSpPr/>
              <p:nvPr/>
            </p:nvSpPr>
            <p:spPr>
              <a:xfrm>
                <a:off x="3782800" y="1257750"/>
                <a:ext cx="20500" cy="20575"/>
              </a:xfrm>
              <a:custGeom>
                <a:rect b="b" l="l" r="r" t="t"/>
                <a:pathLst>
                  <a:path extrusionOk="0" h="823" w="820">
                    <a:moveTo>
                      <a:pt x="411" y="0"/>
                    </a:moveTo>
                    <a:cubicBezTo>
                      <a:pt x="182" y="0"/>
                      <a:pt x="0" y="185"/>
                      <a:pt x="0" y="412"/>
                    </a:cubicBezTo>
                    <a:cubicBezTo>
                      <a:pt x="0" y="642"/>
                      <a:pt x="182" y="823"/>
                      <a:pt x="411" y="823"/>
                    </a:cubicBezTo>
                    <a:cubicBezTo>
                      <a:pt x="637" y="823"/>
                      <a:pt x="819" y="642"/>
                      <a:pt x="819" y="412"/>
                    </a:cubicBezTo>
                    <a:cubicBezTo>
                      <a:pt x="819" y="185"/>
                      <a:pt x="637" y="0"/>
                      <a:pt x="4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5"/>
              <p:cNvSpPr/>
              <p:nvPr/>
            </p:nvSpPr>
            <p:spPr>
              <a:xfrm>
                <a:off x="3743900" y="1289875"/>
                <a:ext cx="32250" cy="32225"/>
              </a:xfrm>
              <a:custGeom>
                <a:rect b="b" l="l" r="r" t="t"/>
                <a:pathLst>
                  <a:path extrusionOk="0" h="1289" w="1290">
                    <a:moveTo>
                      <a:pt x="645" y="0"/>
                    </a:moveTo>
                    <a:cubicBezTo>
                      <a:pt x="289" y="0"/>
                      <a:pt x="1" y="288"/>
                      <a:pt x="1" y="644"/>
                    </a:cubicBezTo>
                    <a:cubicBezTo>
                      <a:pt x="1" y="1001"/>
                      <a:pt x="289" y="1289"/>
                      <a:pt x="645" y="1289"/>
                    </a:cubicBezTo>
                    <a:cubicBezTo>
                      <a:pt x="998" y="1289"/>
                      <a:pt x="1289" y="1001"/>
                      <a:pt x="1289" y="644"/>
                    </a:cubicBezTo>
                    <a:cubicBezTo>
                      <a:pt x="1289" y="288"/>
                      <a:pt x="998" y="0"/>
                      <a:pt x="64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a:off x="4373375" y="1542175"/>
                <a:ext cx="28125" cy="2600"/>
              </a:xfrm>
              <a:custGeom>
                <a:rect b="b" l="l" r="r" t="t"/>
                <a:pathLst>
                  <a:path extrusionOk="0" h="104" w="1125">
                    <a:moveTo>
                      <a:pt x="0" y="0"/>
                    </a:moveTo>
                    <a:lnTo>
                      <a:pt x="0" y="103"/>
                    </a:lnTo>
                    <a:lnTo>
                      <a:pt x="1124" y="103"/>
                    </a:lnTo>
                    <a:lnTo>
                      <a:pt x="1124" y="0"/>
                    </a:ln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8" name="Google Shape;118;p15"/>
          <p:cNvGrpSpPr/>
          <p:nvPr/>
        </p:nvGrpSpPr>
        <p:grpSpPr>
          <a:xfrm>
            <a:off x="1416934" y="567498"/>
            <a:ext cx="2464233" cy="5242715"/>
            <a:chOff x="7688425" y="945388"/>
            <a:chExt cx="2136495" cy="4558882"/>
          </a:xfrm>
        </p:grpSpPr>
        <p:grpSp>
          <p:nvGrpSpPr>
            <p:cNvPr id="119" name="Google Shape;119;p15"/>
            <p:cNvGrpSpPr/>
            <p:nvPr/>
          </p:nvGrpSpPr>
          <p:grpSpPr>
            <a:xfrm>
              <a:off x="7688425" y="945388"/>
              <a:ext cx="2136495" cy="4558882"/>
              <a:chOff x="877975" y="584575"/>
              <a:chExt cx="2136495" cy="4558882"/>
            </a:xfrm>
          </p:grpSpPr>
          <p:sp>
            <p:nvSpPr>
              <p:cNvPr id="120" name="Google Shape;120;p15"/>
              <p:cNvSpPr/>
              <p:nvPr/>
            </p:nvSpPr>
            <p:spPr>
              <a:xfrm>
                <a:off x="899596" y="1673954"/>
                <a:ext cx="1567834" cy="3465986"/>
              </a:xfrm>
              <a:custGeom>
                <a:rect b="b" l="l" r="r" t="t"/>
                <a:pathLst>
                  <a:path extrusionOk="0" h="68613" w="31037">
                    <a:moveTo>
                      <a:pt x="21904" y="1"/>
                    </a:moveTo>
                    <a:lnTo>
                      <a:pt x="18167" y="1350"/>
                    </a:lnTo>
                    <a:lnTo>
                      <a:pt x="18167" y="9031"/>
                    </a:lnTo>
                    <a:cubicBezTo>
                      <a:pt x="18167" y="9031"/>
                      <a:pt x="9239" y="9133"/>
                      <a:pt x="7163" y="11521"/>
                    </a:cubicBezTo>
                    <a:cubicBezTo>
                      <a:pt x="5087" y="13908"/>
                      <a:pt x="2182" y="27403"/>
                      <a:pt x="0" y="54287"/>
                    </a:cubicBezTo>
                    <a:lnTo>
                      <a:pt x="0" y="68613"/>
                    </a:lnTo>
                    <a:lnTo>
                      <a:pt x="31037" y="68613"/>
                    </a:lnTo>
                    <a:lnTo>
                      <a:pt x="30831" y="10607"/>
                    </a:lnTo>
                    <a:cubicBezTo>
                      <a:pt x="30831" y="10607"/>
                      <a:pt x="30311" y="9859"/>
                      <a:pt x="22216" y="9031"/>
                    </a:cubicBezTo>
                    <a:lnTo>
                      <a:pt x="21904" y="1"/>
                    </a:lnTo>
                    <a:close/>
                  </a:path>
                </a:pathLst>
              </a:custGeom>
              <a:solidFill>
                <a:srgbClr val="FFA1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p:nvPr/>
            </p:nvSpPr>
            <p:spPr>
              <a:xfrm>
                <a:off x="1817270" y="1727602"/>
                <a:ext cx="193523" cy="273337"/>
              </a:xfrm>
              <a:custGeom>
                <a:rect b="b" l="l" r="r" t="t"/>
                <a:pathLst>
                  <a:path extrusionOk="0" h="5411" w="3831">
                    <a:moveTo>
                      <a:pt x="3738" y="0"/>
                    </a:moveTo>
                    <a:lnTo>
                      <a:pt x="1" y="1350"/>
                    </a:lnTo>
                    <a:lnTo>
                      <a:pt x="1" y="5410"/>
                    </a:lnTo>
                    <a:cubicBezTo>
                      <a:pt x="1559" y="5033"/>
                      <a:pt x="2871" y="4029"/>
                      <a:pt x="3830" y="2738"/>
                    </a:cubicBezTo>
                    <a:lnTo>
                      <a:pt x="3738" y="0"/>
                    </a:lnTo>
                    <a:close/>
                  </a:path>
                </a:pathLst>
              </a:custGeom>
              <a:solidFill>
                <a:srgbClr val="F2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5"/>
              <p:cNvSpPr/>
              <p:nvPr/>
            </p:nvSpPr>
            <p:spPr>
              <a:xfrm>
                <a:off x="949102" y="2005037"/>
                <a:ext cx="1513834" cy="1878097"/>
              </a:xfrm>
              <a:custGeom>
                <a:rect b="b" l="l" r="r" t="t"/>
                <a:pathLst>
                  <a:path extrusionOk="0" h="37179" w="29968">
                    <a:moveTo>
                      <a:pt x="17187" y="0"/>
                    </a:moveTo>
                    <a:lnTo>
                      <a:pt x="17187" y="2477"/>
                    </a:lnTo>
                    <a:cubicBezTo>
                      <a:pt x="17187" y="2477"/>
                      <a:pt x="8259" y="2579"/>
                      <a:pt x="6183" y="4967"/>
                    </a:cubicBezTo>
                    <a:cubicBezTo>
                      <a:pt x="4405" y="7012"/>
                      <a:pt x="2018" y="17207"/>
                      <a:pt x="0" y="36980"/>
                    </a:cubicBezTo>
                    <a:cubicBezTo>
                      <a:pt x="1671" y="36956"/>
                      <a:pt x="3342" y="36946"/>
                      <a:pt x="5014" y="36946"/>
                    </a:cubicBezTo>
                    <a:cubicBezTo>
                      <a:pt x="13089" y="36946"/>
                      <a:pt x="21180" y="37179"/>
                      <a:pt x="29261" y="37179"/>
                    </a:cubicBezTo>
                    <a:cubicBezTo>
                      <a:pt x="29497" y="37179"/>
                      <a:pt x="29732" y="37179"/>
                      <a:pt x="29968" y="37178"/>
                    </a:cubicBezTo>
                    <a:lnTo>
                      <a:pt x="29851" y="4053"/>
                    </a:lnTo>
                    <a:cubicBezTo>
                      <a:pt x="29851" y="4053"/>
                      <a:pt x="29331" y="3305"/>
                      <a:pt x="21236" y="2477"/>
                    </a:cubicBezTo>
                    <a:lnTo>
                      <a:pt x="21150" y="0"/>
                    </a:lnTo>
                    <a:cubicBezTo>
                      <a:pt x="20150" y="332"/>
                      <a:pt x="19337" y="952"/>
                      <a:pt x="19214" y="2056"/>
                    </a:cubicBezTo>
                    <a:cubicBezTo>
                      <a:pt x="18858" y="1164"/>
                      <a:pt x="18063" y="13"/>
                      <a:pt x="171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5"/>
              <p:cNvSpPr/>
              <p:nvPr/>
            </p:nvSpPr>
            <p:spPr>
              <a:xfrm>
                <a:off x="1919919" y="2127336"/>
                <a:ext cx="5001" cy="1746455"/>
              </a:xfrm>
              <a:custGeom>
                <a:rect b="b" l="l" r="r" t="t"/>
                <a:pathLst>
                  <a:path extrusionOk="0" h="34573" w="99">
                    <a:moveTo>
                      <a:pt x="0" y="1"/>
                    </a:moveTo>
                    <a:lnTo>
                      <a:pt x="0" y="34572"/>
                    </a:lnTo>
                    <a:lnTo>
                      <a:pt x="99" y="34572"/>
                    </a:lnTo>
                    <a:lnTo>
                      <a:pt x="99" y="1"/>
                    </a:ln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5"/>
              <p:cNvSpPr/>
              <p:nvPr/>
            </p:nvSpPr>
            <p:spPr>
              <a:xfrm>
                <a:off x="899596" y="3871353"/>
                <a:ext cx="1567834" cy="1268634"/>
              </a:xfrm>
              <a:custGeom>
                <a:rect b="b" l="l" r="r" t="t"/>
                <a:pathLst>
                  <a:path extrusionOk="0" h="25114" w="31037">
                    <a:moveTo>
                      <a:pt x="5994" y="1"/>
                    </a:moveTo>
                    <a:cubicBezTo>
                      <a:pt x="4322" y="1"/>
                      <a:pt x="2651" y="11"/>
                      <a:pt x="980" y="35"/>
                    </a:cubicBezTo>
                    <a:cubicBezTo>
                      <a:pt x="641" y="3351"/>
                      <a:pt x="315" y="6930"/>
                      <a:pt x="0" y="10788"/>
                    </a:cubicBezTo>
                    <a:lnTo>
                      <a:pt x="0" y="25114"/>
                    </a:lnTo>
                    <a:lnTo>
                      <a:pt x="31037" y="25114"/>
                    </a:lnTo>
                    <a:lnTo>
                      <a:pt x="30948" y="233"/>
                    </a:lnTo>
                    <a:cubicBezTo>
                      <a:pt x="30712" y="234"/>
                      <a:pt x="30477" y="234"/>
                      <a:pt x="30241" y="234"/>
                    </a:cubicBezTo>
                    <a:cubicBezTo>
                      <a:pt x="22160" y="234"/>
                      <a:pt x="14069" y="1"/>
                      <a:pt x="599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5"/>
              <p:cNvSpPr/>
              <p:nvPr/>
            </p:nvSpPr>
            <p:spPr>
              <a:xfrm>
                <a:off x="877975" y="2063989"/>
                <a:ext cx="936902" cy="3075959"/>
              </a:xfrm>
              <a:custGeom>
                <a:rect b="b" l="l" r="r" t="t"/>
                <a:pathLst>
                  <a:path extrusionOk="0" h="60892" w="18547">
                    <a:moveTo>
                      <a:pt x="18546" y="1"/>
                    </a:moveTo>
                    <a:lnTo>
                      <a:pt x="18546" y="1"/>
                    </a:lnTo>
                    <a:cubicBezTo>
                      <a:pt x="17532" y="21"/>
                      <a:pt x="9304" y="275"/>
                      <a:pt x="7317" y="2560"/>
                    </a:cubicBezTo>
                    <a:cubicBezTo>
                      <a:pt x="5197" y="4999"/>
                      <a:pt x="2226" y="18787"/>
                      <a:pt x="0" y="46254"/>
                    </a:cubicBezTo>
                    <a:lnTo>
                      <a:pt x="0" y="60892"/>
                    </a:lnTo>
                    <a:lnTo>
                      <a:pt x="12819" y="60892"/>
                    </a:lnTo>
                    <a:cubicBezTo>
                      <a:pt x="15933" y="60892"/>
                      <a:pt x="18454" y="58367"/>
                      <a:pt x="18454" y="55254"/>
                    </a:cubicBezTo>
                    <a:lnTo>
                      <a:pt x="18546" y="1"/>
                    </a:lnTo>
                    <a:close/>
                  </a:path>
                </a:pathLst>
              </a:custGeom>
              <a:solidFill>
                <a:srgbClr val="E2DC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5"/>
              <p:cNvSpPr/>
              <p:nvPr/>
            </p:nvSpPr>
            <p:spPr>
              <a:xfrm>
                <a:off x="2020597" y="2064696"/>
                <a:ext cx="459333" cy="3075252"/>
              </a:xfrm>
              <a:custGeom>
                <a:rect b="b" l="l" r="r" t="t"/>
                <a:pathLst>
                  <a:path extrusionOk="0" h="60878" w="9093">
                    <a:moveTo>
                      <a:pt x="76" y="1"/>
                    </a:moveTo>
                    <a:lnTo>
                      <a:pt x="1" y="53999"/>
                    </a:lnTo>
                    <a:cubicBezTo>
                      <a:pt x="1" y="57798"/>
                      <a:pt x="3077" y="60878"/>
                      <a:pt x="6876" y="60878"/>
                    </a:cubicBezTo>
                    <a:lnTo>
                      <a:pt x="9092" y="60878"/>
                    </a:lnTo>
                    <a:lnTo>
                      <a:pt x="8880" y="1611"/>
                    </a:lnTo>
                    <a:cubicBezTo>
                      <a:pt x="8880" y="1611"/>
                      <a:pt x="8349" y="850"/>
                      <a:pt x="76" y="1"/>
                    </a:cubicBezTo>
                    <a:close/>
                  </a:path>
                </a:pathLst>
              </a:custGeom>
              <a:solidFill>
                <a:srgbClr val="E2DC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5"/>
              <p:cNvSpPr/>
              <p:nvPr/>
            </p:nvSpPr>
            <p:spPr>
              <a:xfrm>
                <a:off x="1371668" y="3157006"/>
                <a:ext cx="5051" cy="1986452"/>
              </a:xfrm>
              <a:custGeom>
                <a:rect b="b" l="l" r="r" t="t"/>
                <a:pathLst>
                  <a:path extrusionOk="0" h="39324" w="100">
                    <a:moveTo>
                      <a:pt x="1" y="0"/>
                    </a:moveTo>
                    <a:lnTo>
                      <a:pt x="1" y="39323"/>
                    </a:lnTo>
                    <a:lnTo>
                      <a:pt x="99" y="39323"/>
                    </a:lnTo>
                    <a:lnTo>
                      <a:pt x="99" y="0"/>
                    </a:ln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5"/>
              <p:cNvSpPr/>
              <p:nvPr/>
            </p:nvSpPr>
            <p:spPr>
              <a:xfrm>
                <a:off x="1472751" y="2083387"/>
                <a:ext cx="343148" cy="1270604"/>
              </a:xfrm>
              <a:custGeom>
                <a:rect b="b" l="l" r="r" t="t"/>
                <a:pathLst>
                  <a:path extrusionOk="0" h="25153" w="6793">
                    <a:moveTo>
                      <a:pt x="6793" y="1"/>
                    </a:moveTo>
                    <a:cubicBezTo>
                      <a:pt x="6793" y="1"/>
                      <a:pt x="4395" y="597"/>
                      <a:pt x="1268" y="3180"/>
                    </a:cubicBezTo>
                    <a:cubicBezTo>
                      <a:pt x="346" y="3937"/>
                      <a:pt x="0" y="5191"/>
                      <a:pt x="384" y="6317"/>
                    </a:cubicBezTo>
                    <a:lnTo>
                      <a:pt x="6793" y="25152"/>
                    </a:lnTo>
                    <a:lnTo>
                      <a:pt x="6793" y="1"/>
                    </a:lnTo>
                    <a:close/>
                  </a:path>
                </a:pathLst>
              </a:custGeom>
              <a:solidFill>
                <a:srgbClr val="D1CB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5"/>
              <p:cNvSpPr/>
              <p:nvPr/>
            </p:nvSpPr>
            <p:spPr>
              <a:xfrm>
                <a:off x="2021658" y="2083387"/>
                <a:ext cx="342997" cy="1270604"/>
              </a:xfrm>
              <a:custGeom>
                <a:rect b="b" l="l" r="r" t="t"/>
                <a:pathLst>
                  <a:path extrusionOk="0" h="25153" w="6790">
                    <a:moveTo>
                      <a:pt x="0" y="1"/>
                    </a:moveTo>
                    <a:lnTo>
                      <a:pt x="0" y="25152"/>
                    </a:lnTo>
                    <a:lnTo>
                      <a:pt x="6406" y="6317"/>
                    </a:lnTo>
                    <a:cubicBezTo>
                      <a:pt x="6790" y="5191"/>
                      <a:pt x="6444" y="3937"/>
                      <a:pt x="5525" y="3180"/>
                    </a:cubicBezTo>
                    <a:cubicBezTo>
                      <a:pt x="2395" y="597"/>
                      <a:pt x="0" y="1"/>
                      <a:pt x="0" y="1"/>
                    </a:cubicBezTo>
                    <a:close/>
                  </a:path>
                </a:pathLst>
              </a:custGeom>
              <a:solidFill>
                <a:srgbClr val="D1CB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5"/>
              <p:cNvSpPr/>
              <p:nvPr/>
            </p:nvSpPr>
            <p:spPr>
              <a:xfrm>
                <a:off x="1514780" y="3215150"/>
                <a:ext cx="861786" cy="1144569"/>
              </a:xfrm>
              <a:custGeom>
                <a:rect b="b" l="l" r="r" t="t"/>
                <a:pathLst>
                  <a:path extrusionOk="0" h="22658" w="17060">
                    <a:moveTo>
                      <a:pt x="13367" y="1"/>
                    </a:moveTo>
                    <a:cubicBezTo>
                      <a:pt x="13307" y="1"/>
                      <a:pt x="13247" y="4"/>
                      <a:pt x="13186" y="11"/>
                    </a:cubicBezTo>
                    <a:lnTo>
                      <a:pt x="1532" y="1289"/>
                    </a:lnTo>
                    <a:cubicBezTo>
                      <a:pt x="645" y="1388"/>
                      <a:pt x="0" y="2186"/>
                      <a:pt x="100" y="3077"/>
                    </a:cubicBezTo>
                    <a:lnTo>
                      <a:pt x="2090" y="21212"/>
                    </a:lnTo>
                    <a:cubicBezTo>
                      <a:pt x="2183" y="22043"/>
                      <a:pt x="2884" y="22657"/>
                      <a:pt x="3701" y="22657"/>
                    </a:cubicBezTo>
                    <a:cubicBezTo>
                      <a:pt x="3760" y="22657"/>
                      <a:pt x="3819" y="22654"/>
                      <a:pt x="3878" y="22648"/>
                    </a:cubicBezTo>
                    <a:lnTo>
                      <a:pt x="15529" y="21370"/>
                    </a:lnTo>
                    <a:cubicBezTo>
                      <a:pt x="16419" y="21270"/>
                      <a:pt x="17060" y="20469"/>
                      <a:pt x="16964" y="19582"/>
                    </a:cubicBezTo>
                    <a:lnTo>
                      <a:pt x="14974" y="1442"/>
                    </a:lnTo>
                    <a:cubicBezTo>
                      <a:pt x="14881" y="616"/>
                      <a:pt x="14179" y="1"/>
                      <a:pt x="133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5"/>
              <p:cNvSpPr/>
              <p:nvPr/>
            </p:nvSpPr>
            <p:spPr>
              <a:xfrm>
                <a:off x="1675017" y="3166149"/>
                <a:ext cx="421952" cy="130884"/>
              </a:xfrm>
              <a:custGeom>
                <a:rect b="b" l="l" r="r" t="t"/>
                <a:pathLst>
                  <a:path extrusionOk="0" h="2591" w="8353">
                    <a:moveTo>
                      <a:pt x="7037" y="0"/>
                    </a:moveTo>
                    <a:cubicBezTo>
                      <a:pt x="6991" y="0"/>
                      <a:pt x="6946" y="3"/>
                      <a:pt x="6899" y="8"/>
                    </a:cubicBezTo>
                    <a:lnTo>
                      <a:pt x="1193" y="635"/>
                    </a:lnTo>
                    <a:cubicBezTo>
                      <a:pt x="497" y="714"/>
                      <a:pt x="1" y="1334"/>
                      <a:pt x="76" y="2029"/>
                    </a:cubicBezTo>
                    <a:lnTo>
                      <a:pt x="137" y="2591"/>
                    </a:lnTo>
                    <a:lnTo>
                      <a:pt x="8352" y="1687"/>
                    </a:lnTo>
                    <a:lnTo>
                      <a:pt x="8291" y="1125"/>
                    </a:lnTo>
                    <a:cubicBezTo>
                      <a:pt x="8220" y="479"/>
                      <a:pt x="7672" y="0"/>
                      <a:pt x="703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5"/>
              <p:cNvSpPr/>
              <p:nvPr/>
            </p:nvSpPr>
            <p:spPr>
              <a:xfrm>
                <a:off x="1449362" y="3813209"/>
                <a:ext cx="217568" cy="405534"/>
              </a:xfrm>
              <a:custGeom>
                <a:rect b="b" l="l" r="r" t="t"/>
                <a:pathLst>
                  <a:path extrusionOk="0" h="8028" w="4307">
                    <a:moveTo>
                      <a:pt x="1521" y="0"/>
                    </a:moveTo>
                    <a:cubicBezTo>
                      <a:pt x="1025" y="83"/>
                      <a:pt x="531" y="562"/>
                      <a:pt x="398" y="1045"/>
                    </a:cubicBezTo>
                    <a:cubicBezTo>
                      <a:pt x="0" y="2511"/>
                      <a:pt x="295" y="4067"/>
                      <a:pt x="596" y="5553"/>
                    </a:cubicBezTo>
                    <a:cubicBezTo>
                      <a:pt x="637" y="5770"/>
                      <a:pt x="683" y="6005"/>
                      <a:pt x="826" y="6173"/>
                    </a:cubicBezTo>
                    <a:cubicBezTo>
                      <a:pt x="1751" y="7235"/>
                      <a:pt x="2751" y="7291"/>
                      <a:pt x="3954" y="8027"/>
                    </a:cubicBezTo>
                    <a:cubicBezTo>
                      <a:pt x="4087" y="8010"/>
                      <a:pt x="4173" y="7969"/>
                      <a:pt x="4307" y="7952"/>
                    </a:cubicBezTo>
                    <a:cubicBezTo>
                      <a:pt x="4287" y="5795"/>
                      <a:pt x="4015" y="2200"/>
                      <a:pt x="4081" y="1928"/>
                    </a:cubicBezTo>
                    <a:lnTo>
                      <a:pt x="4081" y="1928"/>
                    </a:lnTo>
                    <a:cubicBezTo>
                      <a:pt x="4088" y="1930"/>
                      <a:pt x="4093" y="1931"/>
                      <a:pt x="4097" y="1931"/>
                    </a:cubicBezTo>
                    <a:cubicBezTo>
                      <a:pt x="4102" y="1931"/>
                      <a:pt x="4104" y="1928"/>
                      <a:pt x="4101" y="1923"/>
                    </a:cubicBezTo>
                    <a:cubicBezTo>
                      <a:pt x="4097" y="1915"/>
                      <a:pt x="4094" y="1911"/>
                      <a:pt x="4091" y="1911"/>
                    </a:cubicBezTo>
                    <a:cubicBezTo>
                      <a:pt x="4087" y="1911"/>
                      <a:pt x="4084" y="1917"/>
                      <a:pt x="4081" y="1928"/>
                    </a:cubicBezTo>
                    <a:lnTo>
                      <a:pt x="4081" y="1928"/>
                    </a:lnTo>
                    <a:cubicBezTo>
                      <a:pt x="3888" y="1864"/>
                      <a:pt x="2450" y="934"/>
                      <a:pt x="2443" y="843"/>
                    </a:cubicBezTo>
                    <a:cubicBezTo>
                      <a:pt x="2224" y="508"/>
                      <a:pt x="1829" y="261"/>
                      <a:pt x="1521" y="0"/>
                    </a:cubicBezTo>
                    <a:close/>
                  </a:path>
                </a:pathLst>
              </a:custGeom>
              <a:solidFill>
                <a:srgbClr val="FFA1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5"/>
              <p:cNvSpPr/>
              <p:nvPr/>
            </p:nvSpPr>
            <p:spPr>
              <a:xfrm>
                <a:off x="1523923" y="2116273"/>
                <a:ext cx="1490546" cy="2211244"/>
              </a:xfrm>
              <a:custGeom>
                <a:rect b="b" l="l" r="r" t="t"/>
                <a:pathLst>
                  <a:path extrusionOk="0" h="43774" w="29507">
                    <a:moveTo>
                      <a:pt x="16502" y="1"/>
                    </a:moveTo>
                    <a:lnTo>
                      <a:pt x="18821" y="17907"/>
                    </a:lnTo>
                    <a:cubicBezTo>
                      <a:pt x="18821" y="17907"/>
                      <a:pt x="18674" y="30541"/>
                      <a:pt x="18469" y="30688"/>
                    </a:cubicBezTo>
                    <a:cubicBezTo>
                      <a:pt x="17148" y="31630"/>
                      <a:pt x="13793" y="33873"/>
                      <a:pt x="4616" y="33873"/>
                    </a:cubicBezTo>
                    <a:cubicBezTo>
                      <a:pt x="3555" y="33873"/>
                      <a:pt x="2418" y="33843"/>
                      <a:pt x="1196" y="33777"/>
                    </a:cubicBezTo>
                    <a:lnTo>
                      <a:pt x="1" y="41499"/>
                    </a:lnTo>
                    <a:cubicBezTo>
                      <a:pt x="1" y="41499"/>
                      <a:pt x="4595" y="43773"/>
                      <a:pt x="11022" y="43773"/>
                    </a:cubicBezTo>
                    <a:cubicBezTo>
                      <a:pt x="15777" y="43773"/>
                      <a:pt x="21534" y="42529"/>
                      <a:pt x="27176" y="38200"/>
                    </a:cubicBezTo>
                    <a:cubicBezTo>
                      <a:pt x="29506" y="36415"/>
                      <a:pt x="22418" y="4594"/>
                      <a:pt x="21631" y="3019"/>
                    </a:cubicBezTo>
                    <a:cubicBezTo>
                      <a:pt x="20647" y="1052"/>
                      <a:pt x="18119" y="69"/>
                      <a:pt x="16502" y="1"/>
                    </a:cubicBezTo>
                    <a:close/>
                  </a:path>
                </a:pathLst>
              </a:custGeom>
              <a:solidFill>
                <a:srgbClr val="E2DC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5"/>
              <p:cNvSpPr/>
              <p:nvPr/>
            </p:nvSpPr>
            <p:spPr>
              <a:xfrm>
                <a:off x="1388793" y="584575"/>
                <a:ext cx="1124666" cy="1349458"/>
              </a:xfrm>
              <a:custGeom>
                <a:rect b="b" l="l" r="r" t="t"/>
                <a:pathLst>
                  <a:path extrusionOk="0" h="26714" w="22264">
                    <a:moveTo>
                      <a:pt x="9230" y="1"/>
                    </a:moveTo>
                    <a:cubicBezTo>
                      <a:pt x="9159" y="1"/>
                      <a:pt x="9087" y="3"/>
                      <a:pt x="9014" y="8"/>
                    </a:cubicBezTo>
                    <a:cubicBezTo>
                      <a:pt x="7763" y="94"/>
                      <a:pt x="6506" y="179"/>
                      <a:pt x="5297" y="501"/>
                    </a:cubicBezTo>
                    <a:cubicBezTo>
                      <a:pt x="4348" y="755"/>
                      <a:pt x="3365" y="1173"/>
                      <a:pt x="2601" y="1800"/>
                    </a:cubicBezTo>
                    <a:cubicBezTo>
                      <a:pt x="1912" y="2358"/>
                      <a:pt x="1532" y="3300"/>
                      <a:pt x="1193" y="4119"/>
                    </a:cubicBezTo>
                    <a:cubicBezTo>
                      <a:pt x="394" y="6044"/>
                      <a:pt x="32" y="8137"/>
                      <a:pt x="21" y="10217"/>
                    </a:cubicBezTo>
                    <a:cubicBezTo>
                      <a:pt x="0" y="13177"/>
                      <a:pt x="669" y="16105"/>
                      <a:pt x="1618" y="18907"/>
                    </a:cubicBezTo>
                    <a:cubicBezTo>
                      <a:pt x="2200" y="20624"/>
                      <a:pt x="2957" y="22391"/>
                      <a:pt x="4413" y="23470"/>
                    </a:cubicBezTo>
                    <a:cubicBezTo>
                      <a:pt x="5620" y="24367"/>
                      <a:pt x="7568" y="25024"/>
                      <a:pt x="9392" y="25024"/>
                    </a:cubicBezTo>
                    <a:cubicBezTo>
                      <a:pt x="10744" y="25024"/>
                      <a:pt x="12028" y="24663"/>
                      <a:pt x="12893" y="23770"/>
                    </a:cubicBezTo>
                    <a:lnTo>
                      <a:pt x="12893" y="23770"/>
                    </a:lnTo>
                    <a:cubicBezTo>
                      <a:pt x="12295" y="24391"/>
                      <a:pt x="14145" y="25903"/>
                      <a:pt x="14546" y="26112"/>
                    </a:cubicBezTo>
                    <a:cubicBezTo>
                      <a:pt x="15294" y="26504"/>
                      <a:pt x="16140" y="26713"/>
                      <a:pt x="16985" y="26713"/>
                    </a:cubicBezTo>
                    <a:cubicBezTo>
                      <a:pt x="17304" y="26713"/>
                      <a:pt x="17623" y="26683"/>
                      <a:pt x="17937" y="26622"/>
                    </a:cubicBezTo>
                    <a:cubicBezTo>
                      <a:pt x="21335" y="25964"/>
                      <a:pt x="22264" y="22121"/>
                      <a:pt x="20157" y="19626"/>
                    </a:cubicBezTo>
                    <a:cubicBezTo>
                      <a:pt x="19513" y="18865"/>
                      <a:pt x="18578" y="18218"/>
                      <a:pt x="17618" y="18218"/>
                    </a:cubicBezTo>
                    <a:cubicBezTo>
                      <a:pt x="17572" y="18218"/>
                      <a:pt x="17527" y="18219"/>
                      <a:pt x="17482" y="18222"/>
                    </a:cubicBezTo>
                    <a:cubicBezTo>
                      <a:pt x="19694" y="14279"/>
                      <a:pt x="20627" y="9552"/>
                      <a:pt x="18317" y="5907"/>
                    </a:cubicBezTo>
                    <a:cubicBezTo>
                      <a:pt x="17992" y="5393"/>
                      <a:pt x="17660" y="4873"/>
                      <a:pt x="17231" y="4437"/>
                    </a:cubicBezTo>
                    <a:cubicBezTo>
                      <a:pt x="16807" y="4002"/>
                      <a:pt x="16265" y="3656"/>
                      <a:pt x="15662" y="3561"/>
                    </a:cubicBezTo>
                    <a:cubicBezTo>
                      <a:pt x="14080" y="2255"/>
                      <a:pt x="12200" y="1066"/>
                      <a:pt x="10322" y="234"/>
                    </a:cubicBezTo>
                    <a:cubicBezTo>
                      <a:pt x="9961" y="73"/>
                      <a:pt x="9610" y="1"/>
                      <a:pt x="9230" y="1"/>
                    </a:cubicBezTo>
                    <a:close/>
                  </a:path>
                </a:pathLst>
              </a:cu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5"/>
              <p:cNvSpPr/>
              <p:nvPr/>
            </p:nvSpPr>
            <p:spPr>
              <a:xfrm>
                <a:off x="2158152" y="755319"/>
                <a:ext cx="232975" cy="418315"/>
              </a:xfrm>
              <a:custGeom>
                <a:rect b="b" l="l" r="r" t="t"/>
                <a:pathLst>
                  <a:path extrusionOk="0" h="8281" w="4612">
                    <a:moveTo>
                      <a:pt x="531" y="1"/>
                    </a:moveTo>
                    <a:cubicBezTo>
                      <a:pt x="407" y="1"/>
                      <a:pt x="279" y="10"/>
                      <a:pt x="148" y="29"/>
                    </a:cubicBezTo>
                    <a:cubicBezTo>
                      <a:pt x="1" y="53"/>
                      <a:pt x="57" y="261"/>
                      <a:pt x="191" y="261"/>
                    </a:cubicBezTo>
                    <a:cubicBezTo>
                      <a:pt x="197" y="261"/>
                      <a:pt x="203" y="261"/>
                      <a:pt x="210" y="260"/>
                    </a:cubicBezTo>
                    <a:cubicBezTo>
                      <a:pt x="318" y="245"/>
                      <a:pt x="424" y="238"/>
                      <a:pt x="527" y="238"/>
                    </a:cubicBezTo>
                    <a:cubicBezTo>
                      <a:pt x="2231" y="238"/>
                      <a:pt x="3232" y="2191"/>
                      <a:pt x="3687" y="3613"/>
                    </a:cubicBezTo>
                    <a:cubicBezTo>
                      <a:pt x="4170" y="5120"/>
                      <a:pt x="4132" y="6631"/>
                      <a:pt x="3821" y="8162"/>
                    </a:cubicBezTo>
                    <a:cubicBezTo>
                      <a:pt x="3806" y="8234"/>
                      <a:pt x="3862" y="8280"/>
                      <a:pt x="3918" y="8280"/>
                    </a:cubicBezTo>
                    <a:cubicBezTo>
                      <a:pt x="3954" y="8280"/>
                      <a:pt x="3990" y="8260"/>
                      <a:pt x="4006" y="8214"/>
                    </a:cubicBezTo>
                    <a:cubicBezTo>
                      <a:pt x="4611" y="6371"/>
                      <a:pt x="4417" y="4312"/>
                      <a:pt x="3591" y="2568"/>
                    </a:cubicBezTo>
                    <a:cubicBezTo>
                      <a:pt x="2991" y="1305"/>
                      <a:pt x="1998" y="1"/>
                      <a:pt x="531" y="1"/>
                    </a:cubicBezTo>
                    <a:close/>
                  </a:path>
                </a:pathLst>
              </a:custGeom>
              <a:solidFill>
                <a:srgbClr val="BF9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5"/>
              <p:cNvSpPr/>
              <p:nvPr/>
            </p:nvSpPr>
            <p:spPr>
              <a:xfrm>
                <a:off x="1991146" y="1744677"/>
                <a:ext cx="298342" cy="173115"/>
              </a:xfrm>
              <a:custGeom>
                <a:rect b="b" l="l" r="r" t="t"/>
                <a:pathLst>
                  <a:path extrusionOk="0" h="3427" w="5906">
                    <a:moveTo>
                      <a:pt x="1009" y="1"/>
                    </a:moveTo>
                    <a:cubicBezTo>
                      <a:pt x="992" y="1"/>
                      <a:pt x="975" y="7"/>
                      <a:pt x="960" y="22"/>
                    </a:cubicBezTo>
                    <a:cubicBezTo>
                      <a:pt x="1" y="1030"/>
                      <a:pt x="580" y="2585"/>
                      <a:pt x="1735" y="3143"/>
                    </a:cubicBezTo>
                    <a:cubicBezTo>
                      <a:pt x="2136" y="3338"/>
                      <a:pt x="2578" y="3427"/>
                      <a:pt x="3026" y="3427"/>
                    </a:cubicBezTo>
                    <a:cubicBezTo>
                      <a:pt x="4095" y="3427"/>
                      <a:pt x="5200" y="2921"/>
                      <a:pt x="5866" y="2129"/>
                    </a:cubicBezTo>
                    <a:cubicBezTo>
                      <a:pt x="5906" y="2084"/>
                      <a:pt x="5872" y="2017"/>
                      <a:pt x="5819" y="2017"/>
                    </a:cubicBezTo>
                    <a:cubicBezTo>
                      <a:pt x="5808" y="2017"/>
                      <a:pt x="5796" y="2020"/>
                      <a:pt x="5784" y="2026"/>
                    </a:cubicBezTo>
                    <a:cubicBezTo>
                      <a:pt x="4859" y="2502"/>
                      <a:pt x="4066" y="3127"/>
                      <a:pt x="3000" y="3127"/>
                    </a:cubicBezTo>
                    <a:cubicBezTo>
                      <a:pt x="2906" y="3127"/>
                      <a:pt x="2809" y="3122"/>
                      <a:pt x="2711" y="3112"/>
                    </a:cubicBezTo>
                    <a:cubicBezTo>
                      <a:pt x="1193" y="2955"/>
                      <a:pt x="214" y="1496"/>
                      <a:pt x="1080" y="114"/>
                    </a:cubicBezTo>
                    <a:cubicBezTo>
                      <a:pt x="1114" y="61"/>
                      <a:pt x="1062" y="1"/>
                      <a:pt x="1009" y="1"/>
                    </a:cubicBezTo>
                    <a:close/>
                  </a:path>
                </a:pathLst>
              </a:custGeom>
              <a:solidFill>
                <a:srgbClr val="BF9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5"/>
              <p:cNvSpPr/>
              <p:nvPr/>
            </p:nvSpPr>
            <p:spPr>
              <a:xfrm>
                <a:off x="1386368" y="1358279"/>
                <a:ext cx="183117" cy="178874"/>
              </a:xfrm>
              <a:custGeom>
                <a:rect b="b" l="l" r="r" t="t"/>
                <a:pathLst>
                  <a:path extrusionOk="0" h="3541" w="3625">
                    <a:moveTo>
                      <a:pt x="1651" y="1"/>
                    </a:moveTo>
                    <a:cubicBezTo>
                      <a:pt x="1357" y="1"/>
                      <a:pt x="1064" y="70"/>
                      <a:pt x="806" y="214"/>
                    </a:cubicBezTo>
                    <a:cubicBezTo>
                      <a:pt x="395" y="440"/>
                      <a:pt x="76" y="854"/>
                      <a:pt x="21" y="1320"/>
                    </a:cubicBezTo>
                    <a:cubicBezTo>
                      <a:pt x="1" y="1529"/>
                      <a:pt x="28" y="1738"/>
                      <a:pt x="76" y="1943"/>
                    </a:cubicBezTo>
                    <a:cubicBezTo>
                      <a:pt x="175" y="2372"/>
                      <a:pt x="363" y="2797"/>
                      <a:pt x="703" y="3081"/>
                    </a:cubicBezTo>
                    <a:cubicBezTo>
                      <a:pt x="1182" y="3485"/>
                      <a:pt x="1861" y="3537"/>
                      <a:pt x="2488" y="3540"/>
                    </a:cubicBezTo>
                    <a:cubicBezTo>
                      <a:pt x="2513" y="3540"/>
                      <a:pt x="2538" y="3540"/>
                      <a:pt x="2563" y="3540"/>
                    </a:cubicBezTo>
                    <a:cubicBezTo>
                      <a:pt x="2931" y="3540"/>
                      <a:pt x="3311" y="3514"/>
                      <a:pt x="3625" y="3331"/>
                    </a:cubicBezTo>
                    <a:cubicBezTo>
                      <a:pt x="3385" y="2419"/>
                      <a:pt x="3155" y="1605"/>
                      <a:pt x="3084" y="666"/>
                    </a:cubicBezTo>
                    <a:cubicBezTo>
                      <a:pt x="2743" y="237"/>
                      <a:pt x="2195" y="1"/>
                      <a:pt x="1651" y="1"/>
                    </a:cubicBezTo>
                    <a:close/>
                  </a:path>
                </a:pathLst>
              </a:custGeom>
              <a:solidFill>
                <a:srgbClr val="F2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5"/>
              <p:cNvSpPr/>
              <p:nvPr/>
            </p:nvSpPr>
            <p:spPr>
              <a:xfrm>
                <a:off x="1383085" y="1393893"/>
                <a:ext cx="167710" cy="76480"/>
              </a:xfrm>
              <a:custGeom>
                <a:rect b="b" l="l" r="r" t="t"/>
                <a:pathLst>
                  <a:path extrusionOk="0" h="1514" w="3320">
                    <a:moveTo>
                      <a:pt x="1215" y="0"/>
                    </a:moveTo>
                    <a:cubicBezTo>
                      <a:pt x="789" y="0"/>
                      <a:pt x="364" y="118"/>
                      <a:pt x="1" y="345"/>
                    </a:cubicBezTo>
                    <a:lnTo>
                      <a:pt x="110" y="516"/>
                    </a:lnTo>
                    <a:cubicBezTo>
                      <a:pt x="438" y="310"/>
                      <a:pt x="823" y="204"/>
                      <a:pt x="1208" y="204"/>
                    </a:cubicBezTo>
                    <a:cubicBezTo>
                      <a:pt x="1426" y="204"/>
                      <a:pt x="1645" y="238"/>
                      <a:pt x="1854" y="307"/>
                    </a:cubicBezTo>
                    <a:cubicBezTo>
                      <a:pt x="2429" y="495"/>
                      <a:pt x="2906" y="947"/>
                      <a:pt x="3132" y="1513"/>
                    </a:cubicBezTo>
                    <a:lnTo>
                      <a:pt x="3320" y="1437"/>
                    </a:lnTo>
                    <a:cubicBezTo>
                      <a:pt x="3073" y="818"/>
                      <a:pt x="2550" y="321"/>
                      <a:pt x="1916" y="111"/>
                    </a:cubicBezTo>
                    <a:cubicBezTo>
                      <a:pt x="1689" y="37"/>
                      <a:pt x="1452" y="0"/>
                      <a:pt x="1215" y="0"/>
                    </a:cubicBezTo>
                    <a:close/>
                  </a:path>
                </a:pathLst>
              </a:custGeom>
              <a:solidFill>
                <a:srgbClr val="CC60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a:off x="2199727" y="1358279"/>
                <a:ext cx="183319" cy="178874"/>
              </a:xfrm>
              <a:custGeom>
                <a:rect b="b" l="l" r="r" t="t"/>
                <a:pathLst>
                  <a:path extrusionOk="0" h="3541" w="3629">
                    <a:moveTo>
                      <a:pt x="1978" y="1"/>
                    </a:moveTo>
                    <a:cubicBezTo>
                      <a:pt x="1434" y="1"/>
                      <a:pt x="885" y="237"/>
                      <a:pt x="545" y="666"/>
                    </a:cubicBezTo>
                    <a:cubicBezTo>
                      <a:pt x="473" y="1605"/>
                      <a:pt x="243" y="2419"/>
                      <a:pt x="0" y="3331"/>
                    </a:cubicBezTo>
                    <a:cubicBezTo>
                      <a:pt x="318" y="3514"/>
                      <a:pt x="698" y="3540"/>
                      <a:pt x="1066" y="3540"/>
                    </a:cubicBezTo>
                    <a:cubicBezTo>
                      <a:pt x="1091" y="3540"/>
                      <a:pt x="1116" y="3540"/>
                      <a:pt x="1141" y="3540"/>
                    </a:cubicBezTo>
                    <a:cubicBezTo>
                      <a:pt x="1768" y="3537"/>
                      <a:pt x="2446" y="3485"/>
                      <a:pt x="2925" y="3081"/>
                    </a:cubicBezTo>
                    <a:cubicBezTo>
                      <a:pt x="3261" y="2797"/>
                      <a:pt x="3453" y="2372"/>
                      <a:pt x="3553" y="1943"/>
                    </a:cubicBezTo>
                    <a:cubicBezTo>
                      <a:pt x="3600" y="1738"/>
                      <a:pt x="3628" y="1529"/>
                      <a:pt x="3604" y="1320"/>
                    </a:cubicBezTo>
                    <a:cubicBezTo>
                      <a:pt x="3553" y="854"/>
                      <a:pt x="3234" y="440"/>
                      <a:pt x="2822" y="214"/>
                    </a:cubicBezTo>
                    <a:cubicBezTo>
                      <a:pt x="2564" y="70"/>
                      <a:pt x="2272" y="1"/>
                      <a:pt x="1978" y="1"/>
                    </a:cubicBezTo>
                    <a:close/>
                  </a:path>
                </a:pathLst>
              </a:custGeom>
              <a:solidFill>
                <a:srgbClr val="F2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5"/>
              <p:cNvSpPr/>
              <p:nvPr/>
            </p:nvSpPr>
            <p:spPr>
              <a:xfrm>
                <a:off x="2218569" y="1393893"/>
                <a:ext cx="167760" cy="76480"/>
              </a:xfrm>
              <a:custGeom>
                <a:rect b="b" l="l" r="r" t="t"/>
                <a:pathLst>
                  <a:path extrusionOk="0" h="1514" w="3321">
                    <a:moveTo>
                      <a:pt x="2105" y="0"/>
                    </a:moveTo>
                    <a:cubicBezTo>
                      <a:pt x="1868" y="0"/>
                      <a:pt x="1632" y="37"/>
                      <a:pt x="1405" y="111"/>
                    </a:cubicBezTo>
                    <a:cubicBezTo>
                      <a:pt x="771" y="321"/>
                      <a:pt x="244" y="818"/>
                      <a:pt x="0" y="1437"/>
                    </a:cubicBezTo>
                    <a:lnTo>
                      <a:pt x="189" y="1513"/>
                    </a:lnTo>
                    <a:cubicBezTo>
                      <a:pt x="411" y="947"/>
                      <a:pt x="891" y="495"/>
                      <a:pt x="1467" y="307"/>
                    </a:cubicBezTo>
                    <a:cubicBezTo>
                      <a:pt x="1676" y="238"/>
                      <a:pt x="1895" y="204"/>
                      <a:pt x="2113" y="204"/>
                    </a:cubicBezTo>
                    <a:cubicBezTo>
                      <a:pt x="2498" y="204"/>
                      <a:pt x="2882" y="310"/>
                      <a:pt x="3210" y="516"/>
                    </a:cubicBezTo>
                    <a:lnTo>
                      <a:pt x="3320" y="345"/>
                    </a:lnTo>
                    <a:cubicBezTo>
                      <a:pt x="2957" y="118"/>
                      <a:pt x="2531" y="0"/>
                      <a:pt x="2105" y="0"/>
                    </a:cubicBezTo>
                    <a:close/>
                  </a:path>
                </a:pathLst>
              </a:custGeom>
              <a:solidFill>
                <a:srgbClr val="CC60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p:nvPr/>
            </p:nvSpPr>
            <p:spPr>
              <a:xfrm>
                <a:off x="1455777" y="720059"/>
                <a:ext cx="868706" cy="1152601"/>
              </a:xfrm>
              <a:custGeom>
                <a:rect b="b" l="l" r="r" t="t"/>
                <a:pathLst>
                  <a:path extrusionOk="0" h="22817" w="17197">
                    <a:moveTo>
                      <a:pt x="6682" y="1"/>
                    </a:moveTo>
                    <a:cubicBezTo>
                      <a:pt x="6313" y="1"/>
                      <a:pt x="5996" y="25"/>
                      <a:pt x="5756" y="80"/>
                    </a:cubicBezTo>
                    <a:cubicBezTo>
                      <a:pt x="5303" y="186"/>
                      <a:pt x="4762" y="542"/>
                      <a:pt x="4203" y="1023"/>
                    </a:cubicBezTo>
                    <a:cubicBezTo>
                      <a:pt x="1411" y="3417"/>
                      <a:pt x="1" y="7051"/>
                      <a:pt x="312" y="10721"/>
                    </a:cubicBezTo>
                    <a:cubicBezTo>
                      <a:pt x="387" y="11625"/>
                      <a:pt x="542" y="12618"/>
                      <a:pt x="806" y="13690"/>
                    </a:cubicBezTo>
                    <a:cubicBezTo>
                      <a:pt x="1939" y="18280"/>
                      <a:pt x="3022" y="21528"/>
                      <a:pt x="8588" y="22816"/>
                    </a:cubicBezTo>
                    <a:cubicBezTo>
                      <a:pt x="8588" y="22816"/>
                      <a:pt x="15138" y="21165"/>
                      <a:pt x="16166" y="13228"/>
                    </a:cubicBezTo>
                    <a:cubicBezTo>
                      <a:pt x="17197" y="5287"/>
                      <a:pt x="14724" y="2091"/>
                      <a:pt x="14158" y="1526"/>
                    </a:cubicBezTo>
                    <a:cubicBezTo>
                      <a:pt x="13666" y="1034"/>
                      <a:pt x="9072" y="1"/>
                      <a:pt x="6682" y="1"/>
                    </a:cubicBezTo>
                    <a:close/>
                  </a:path>
                </a:pathLst>
              </a:custGeom>
              <a:solidFill>
                <a:srgbClr val="FFA1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1426175" y="652166"/>
                <a:ext cx="901087" cy="759493"/>
              </a:xfrm>
              <a:custGeom>
                <a:rect b="b" l="l" r="r" t="t"/>
                <a:pathLst>
                  <a:path extrusionOk="0" h="15035" w="17838">
                    <a:moveTo>
                      <a:pt x="8925" y="0"/>
                    </a:moveTo>
                    <a:cubicBezTo>
                      <a:pt x="8592" y="0"/>
                      <a:pt x="8256" y="28"/>
                      <a:pt x="7920" y="88"/>
                    </a:cubicBezTo>
                    <a:cubicBezTo>
                      <a:pt x="4197" y="753"/>
                      <a:pt x="2590" y="2363"/>
                      <a:pt x="1532" y="4008"/>
                    </a:cubicBezTo>
                    <a:cubicBezTo>
                      <a:pt x="473" y="5655"/>
                      <a:pt x="0" y="6950"/>
                      <a:pt x="0" y="8399"/>
                    </a:cubicBezTo>
                    <a:cubicBezTo>
                      <a:pt x="0" y="9848"/>
                      <a:pt x="79" y="12595"/>
                      <a:pt x="432" y="13496"/>
                    </a:cubicBezTo>
                    <a:cubicBezTo>
                      <a:pt x="785" y="14397"/>
                      <a:pt x="1392" y="15034"/>
                      <a:pt x="1392" y="15034"/>
                    </a:cubicBezTo>
                    <a:cubicBezTo>
                      <a:pt x="1392" y="15034"/>
                      <a:pt x="1532" y="11259"/>
                      <a:pt x="1532" y="9810"/>
                    </a:cubicBezTo>
                    <a:cubicBezTo>
                      <a:pt x="1532" y="9810"/>
                      <a:pt x="4002" y="6244"/>
                      <a:pt x="7842" y="4713"/>
                    </a:cubicBezTo>
                    <a:cubicBezTo>
                      <a:pt x="10471" y="3668"/>
                      <a:pt x="12549" y="3503"/>
                      <a:pt x="13625" y="3503"/>
                    </a:cubicBezTo>
                    <a:cubicBezTo>
                      <a:pt x="14121" y="3503"/>
                      <a:pt x="14404" y="3538"/>
                      <a:pt x="14429" y="3538"/>
                    </a:cubicBezTo>
                    <a:cubicBezTo>
                      <a:pt x="14508" y="3538"/>
                      <a:pt x="15512" y="12394"/>
                      <a:pt x="16752" y="14572"/>
                    </a:cubicBezTo>
                    <a:cubicBezTo>
                      <a:pt x="16752" y="14572"/>
                      <a:pt x="17605" y="12554"/>
                      <a:pt x="17721" y="10400"/>
                    </a:cubicBezTo>
                    <a:cubicBezTo>
                      <a:pt x="17838" y="8242"/>
                      <a:pt x="16820" y="4244"/>
                      <a:pt x="16074" y="3497"/>
                    </a:cubicBezTo>
                    <a:cubicBezTo>
                      <a:pt x="15397" y="2821"/>
                      <a:pt x="12286" y="0"/>
                      <a:pt x="8925" y="0"/>
                    </a:cubicBezTo>
                    <a:close/>
                  </a:path>
                </a:pathLst>
              </a:cu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a:off x="2147796" y="811594"/>
                <a:ext cx="121590" cy="545714"/>
              </a:xfrm>
              <a:custGeom>
                <a:rect b="b" l="l" r="r" t="t"/>
                <a:pathLst>
                  <a:path extrusionOk="0" h="10803" w="2407">
                    <a:moveTo>
                      <a:pt x="237" y="1"/>
                    </a:moveTo>
                    <a:cubicBezTo>
                      <a:pt x="221" y="1"/>
                      <a:pt x="204" y="12"/>
                      <a:pt x="203" y="33"/>
                    </a:cubicBezTo>
                    <a:cubicBezTo>
                      <a:pt x="0" y="1855"/>
                      <a:pt x="203" y="3756"/>
                      <a:pt x="552" y="5551"/>
                    </a:cubicBezTo>
                    <a:cubicBezTo>
                      <a:pt x="895" y="7298"/>
                      <a:pt x="1368" y="9254"/>
                      <a:pt x="2316" y="10782"/>
                    </a:cubicBezTo>
                    <a:cubicBezTo>
                      <a:pt x="2326" y="10796"/>
                      <a:pt x="2339" y="10802"/>
                      <a:pt x="2353" y="10802"/>
                    </a:cubicBezTo>
                    <a:cubicBezTo>
                      <a:pt x="2380" y="10802"/>
                      <a:pt x="2406" y="10779"/>
                      <a:pt x="2395" y="10748"/>
                    </a:cubicBezTo>
                    <a:cubicBezTo>
                      <a:pt x="1853" y="9039"/>
                      <a:pt x="1131" y="7456"/>
                      <a:pt x="761" y="5682"/>
                    </a:cubicBezTo>
                    <a:cubicBezTo>
                      <a:pt x="367" y="3797"/>
                      <a:pt x="323" y="1948"/>
                      <a:pt x="268" y="33"/>
                    </a:cubicBezTo>
                    <a:cubicBezTo>
                      <a:pt x="268" y="11"/>
                      <a:pt x="253" y="1"/>
                      <a:pt x="237" y="1"/>
                    </a:cubicBezTo>
                    <a:close/>
                  </a:path>
                </a:pathLst>
              </a:custGeom>
              <a:solidFill>
                <a:srgbClr val="BF9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1542766" y="821849"/>
                <a:ext cx="611838" cy="310011"/>
              </a:xfrm>
              <a:custGeom>
                <a:rect b="b" l="l" r="r" t="t"/>
                <a:pathLst>
                  <a:path extrusionOk="0" h="6137" w="12112">
                    <a:moveTo>
                      <a:pt x="11391" y="0"/>
                    </a:moveTo>
                    <a:cubicBezTo>
                      <a:pt x="7066" y="0"/>
                      <a:pt x="2252" y="2334"/>
                      <a:pt x="18" y="6075"/>
                    </a:cubicBezTo>
                    <a:cubicBezTo>
                      <a:pt x="1" y="6102"/>
                      <a:pt x="26" y="6136"/>
                      <a:pt x="53" y="6136"/>
                    </a:cubicBezTo>
                    <a:cubicBezTo>
                      <a:pt x="63" y="6136"/>
                      <a:pt x="72" y="6132"/>
                      <a:pt x="80" y="6123"/>
                    </a:cubicBezTo>
                    <a:cubicBezTo>
                      <a:pt x="1571" y="4348"/>
                      <a:pt x="3119" y="2810"/>
                      <a:pt x="5201" y="1731"/>
                    </a:cubicBezTo>
                    <a:cubicBezTo>
                      <a:pt x="7339" y="628"/>
                      <a:pt x="9651" y="155"/>
                      <a:pt x="12042" y="121"/>
                    </a:cubicBezTo>
                    <a:cubicBezTo>
                      <a:pt x="12111" y="121"/>
                      <a:pt x="12111" y="21"/>
                      <a:pt x="12042" y="18"/>
                    </a:cubicBezTo>
                    <a:cubicBezTo>
                      <a:pt x="11827" y="6"/>
                      <a:pt x="11610" y="0"/>
                      <a:pt x="11391" y="0"/>
                    </a:cubicBezTo>
                    <a:close/>
                  </a:path>
                </a:pathLst>
              </a:custGeom>
              <a:solidFill>
                <a:srgbClr val="BF9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2053129" y="1000929"/>
                <a:ext cx="115932" cy="54708"/>
              </a:xfrm>
              <a:custGeom>
                <a:rect b="b" l="l" r="r" t="t"/>
                <a:pathLst>
                  <a:path extrusionOk="0" h="1083" w="2295">
                    <a:moveTo>
                      <a:pt x="366" y="1"/>
                    </a:moveTo>
                    <a:cubicBezTo>
                      <a:pt x="1" y="1"/>
                      <a:pt x="9" y="584"/>
                      <a:pt x="391" y="611"/>
                    </a:cubicBezTo>
                    <a:cubicBezTo>
                      <a:pt x="864" y="642"/>
                      <a:pt x="1299" y="789"/>
                      <a:pt x="1703" y="1036"/>
                    </a:cubicBezTo>
                    <a:cubicBezTo>
                      <a:pt x="1757" y="1068"/>
                      <a:pt x="1809" y="1082"/>
                      <a:pt x="1858" y="1082"/>
                    </a:cubicBezTo>
                    <a:cubicBezTo>
                      <a:pt x="2122" y="1082"/>
                      <a:pt x="2294" y="678"/>
                      <a:pt x="2012" y="505"/>
                    </a:cubicBezTo>
                    <a:cubicBezTo>
                      <a:pt x="1515" y="203"/>
                      <a:pt x="970" y="39"/>
                      <a:pt x="391" y="2"/>
                    </a:cubicBezTo>
                    <a:cubicBezTo>
                      <a:pt x="382" y="1"/>
                      <a:pt x="374" y="1"/>
                      <a:pt x="366" y="1"/>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a:off x="1580754" y="1000929"/>
                <a:ext cx="116134" cy="54708"/>
              </a:xfrm>
              <a:custGeom>
                <a:rect b="b" l="l" r="r" t="t"/>
                <a:pathLst>
                  <a:path extrusionOk="0" h="1083" w="2299">
                    <a:moveTo>
                      <a:pt x="1930" y="1"/>
                    </a:moveTo>
                    <a:cubicBezTo>
                      <a:pt x="1922" y="1"/>
                      <a:pt x="1913" y="1"/>
                      <a:pt x="1905" y="2"/>
                    </a:cubicBezTo>
                    <a:cubicBezTo>
                      <a:pt x="1325" y="39"/>
                      <a:pt x="781" y="203"/>
                      <a:pt x="284" y="505"/>
                    </a:cubicBezTo>
                    <a:cubicBezTo>
                      <a:pt x="1" y="678"/>
                      <a:pt x="175" y="1082"/>
                      <a:pt x="438" y="1082"/>
                    </a:cubicBezTo>
                    <a:cubicBezTo>
                      <a:pt x="487" y="1082"/>
                      <a:pt x="540" y="1068"/>
                      <a:pt x="592" y="1036"/>
                    </a:cubicBezTo>
                    <a:cubicBezTo>
                      <a:pt x="996" y="789"/>
                      <a:pt x="1432" y="642"/>
                      <a:pt x="1905" y="611"/>
                    </a:cubicBezTo>
                    <a:cubicBezTo>
                      <a:pt x="2286" y="584"/>
                      <a:pt x="2298" y="1"/>
                      <a:pt x="1930" y="1"/>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a:off x="1527055" y="1236687"/>
                <a:ext cx="730649" cy="176802"/>
              </a:xfrm>
              <a:custGeom>
                <a:rect b="b" l="l" r="r" t="t"/>
                <a:pathLst>
                  <a:path extrusionOk="0" h="3500" w="14464">
                    <a:moveTo>
                      <a:pt x="5324" y="7"/>
                    </a:moveTo>
                    <a:cubicBezTo>
                      <a:pt x="4598" y="7"/>
                      <a:pt x="3869" y="28"/>
                      <a:pt x="3153" y="130"/>
                    </a:cubicBezTo>
                    <a:cubicBezTo>
                      <a:pt x="2214" y="260"/>
                      <a:pt x="980" y="346"/>
                      <a:pt x="296" y="1131"/>
                    </a:cubicBezTo>
                    <a:cubicBezTo>
                      <a:pt x="14" y="1456"/>
                      <a:pt x="0" y="1980"/>
                      <a:pt x="296" y="2302"/>
                    </a:cubicBezTo>
                    <a:cubicBezTo>
                      <a:pt x="936" y="2997"/>
                      <a:pt x="1923" y="3063"/>
                      <a:pt x="2783" y="3199"/>
                    </a:cubicBezTo>
                    <a:cubicBezTo>
                      <a:pt x="3872" y="3378"/>
                      <a:pt x="4971" y="3392"/>
                      <a:pt x="6071" y="3405"/>
                    </a:cubicBezTo>
                    <a:cubicBezTo>
                      <a:pt x="7369" y="3420"/>
                      <a:pt x="8676" y="3499"/>
                      <a:pt x="9980" y="3499"/>
                    </a:cubicBezTo>
                    <a:cubicBezTo>
                      <a:pt x="10812" y="3499"/>
                      <a:pt x="11644" y="3467"/>
                      <a:pt x="12470" y="3364"/>
                    </a:cubicBezTo>
                    <a:cubicBezTo>
                      <a:pt x="13850" y="3190"/>
                      <a:pt x="14464" y="815"/>
                      <a:pt x="12829" y="462"/>
                    </a:cubicBezTo>
                    <a:cubicBezTo>
                      <a:pt x="10671" y="0"/>
                      <a:pt x="8455" y="42"/>
                      <a:pt x="6266" y="14"/>
                    </a:cubicBezTo>
                    <a:cubicBezTo>
                      <a:pt x="5953" y="11"/>
                      <a:pt x="5639" y="7"/>
                      <a:pt x="5324" y="7"/>
                    </a:cubicBezTo>
                    <a:close/>
                  </a:path>
                </a:pathLst>
              </a:custGeom>
              <a:solidFill>
                <a:srgbClr val="F2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5"/>
              <p:cNvSpPr/>
              <p:nvPr/>
            </p:nvSpPr>
            <p:spPr>
              <a:xfrm>
                <a:off x="1771755" y="985067"/>
                <a:ext cx="117851" cy="474033"/>
              </a:xfrm>
              <a:custGeom>
                <a:rect b="b" l="l" r="r" t="t"/>
                <a:pathLst>
                  <a:path extrusionOk="0" h="9384" w="2333">
                    <a:moveTo>
                      <a:pt x="118" y="1"/>
                    </a:moveTo>
                    <a:cubicBezTo>
                      <a:pt x="82" y="1"/>
                      <a:pt x="47" y="19"/>
                      <a:pt x="28" y="52"/>
                    </a:cubicBezTo>
                    <a:cubicBezTo>
                      <a:pt x="1" y="103"/>
                      <a:pt x="18" y="164"/>
                      <a:pt x="69" y="192"/>
                    </a:cubicBezTo>
                    <a:cubicBezTo>
                      <a:pt x="771" y="589"/>
                      <a:pt x="1186" y="1247"/>
                      <a:pt x="1405" y="1727"/>
                    </a:cubicBezTo>
                    <a:cubicBezTo>
                      <a:pt x="1655" y="2272"/>
                      <a:pt x="1823" y="2915"/>
                      <a:pt x="1929" y="3755"/>
                    </a:cubicBezTo>
                    <a:cubicBezTo>
                      <a:pt x="2127" y="5358"/>
                      <a:pt x="2076" y="7108"/>
                      <a:pt x="1762" y="9267"/>
                    </a:cubicBezTo>
                    <a:cubicBezTo>
                      <a:pt x="1754" y="9322"/>
                      <a:pt x="1792" y="9373"/>
                      <a:pt x="1847" y="9383"/>
                    </a:cubicBezTo>
                    <a:lnTo>
                      <a:pt x="1864" y="9383"/>
                    </a:lnTo>
                    <a:cubicBezTo>
                      <a:pt x="1912" y="9383"/>
                      <a:pt x="1956" y="9345"/>
                      <a:pt x="1963" y="9294"/>
                    </a:cubicBezTo>
                    <a:cubicBezTo>
                      <a:pt x="2279" y="7119"/>
                      <a:pt x="2333" y="5351"/>
                      <a:pt x="2132" y="3731"/>
                    </a:cubicBezTo>
                    <a:cubicBezTo>
                      <a:pt x="2063" y="3189"/>
                      <a:pt x="1933" y="2381"/>
                      <a:pt x="1590" y="1641"/>
                    </a:cubicBezTo>
                    <a:cubicBezTo>
                      <a:pt x="1357" y="1134"/>
                      <a:pt x="919" y="439"/>
                      <a:pt x="168" y="14"/>
                    </a:cubicBezTo>
                    <a:cubicBezTo>
                      <a:pt x="153" y="5"/>
                      <a:pt x="135" y="1"/>
                      <a:pt x="118" y="1"/>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1878849" y="1508716"/>
                <a:ext cx="130026" cy="78399"/>
              </a:xfrm>
              <a:custGeom>
                <a:rect b="b" l="l" r="r" t="t"/>
                <a:pathLst>
                  <a:path extrusionOk="0" h="1552" w="2574">
                    <a:moveTo>
                      <a:pt x="2385" y="1"/>
                    </a:moveTo>
                    <a:cubicBezTo>
                      <a:pt x="2194" y="445"/>
                      <a:pt x="1857" y="823"/>
                      <a:pt x="1433" y="1062"/>
                    </a:cubicBezTo>
                    <a:cubicBezTo>
                      <a:pt x="1098" y="1249"/>
                      <a:pt x="718" y="1347"/>
                      <a:pt x="338" y="1347"/>
                    </a:cubicBezTo>
                    <a:cubicBezTo>
                      <a:pt x="236" y="1347"/>
                      <a:pt x="134" y="1340"/>
                      <a:pt x="32" y="1326"/>
                    </a:cubicBezTo>
                    <a:lnTo>
                      <a:pt x="1" y="1528"/>
                    </a:lnTo>
                    <a:cubicBezTo>
                      <a:pt x="110" y="1545"/>
                      <a:pt x="224" y="1552"/>
                      <a:pt x="333" y="1552"/>
                    </a:cubicBezTo>
                    <a:cubicBezTo>
                      <a:pt x="752" y="1552"/>
                      <a:pt x="1169" y="1446"/>
                      <a:pt x="1533" y="1237"/>
                    </a:cubicBezTo>
                    <a:cubicBezTo>
                      <a:pt x="1995" y="976"/>
                      <a:pt x="2365" y="565"/>
                      <a:pt x="2573" y="79"/>
                    </a:cubicBezTo>
                    <a:lnTo>
                      <a:pt x="2385" y="1"/>
                    </a:ln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1592322" y="1144748"/>
                <a:ext cx="157152" cy="131440"/>
              </a:xfrm>
              <a:custGeom>
                <a:rect b="b" l="l" r="r" t="t"/>
                <a:pathLst>
                  <a:path extrusionOk="0" h="2602" w="3111">
                    <a:moveTo>
                      <a:pt x="1252" y="1"/>
                    </a:moveTo>
                    <a:cubicBezTo>
                      <a:pt x="453" y="1"/>
                      <a:pt x="39" y="570"/>
                      <a:pt x="21" y="1087"/>
                    </a:cubicBezTo>
                    <a:cubicBezTo>
                      <a:pt x="0" y="1680"/>
                      <a:pt x="631" y="2584"/>
                      <a:pt x="1459" y="2601"/>
                    </a:cubicBezTo>
                    <a:cubicBezTo>
                      <a:pt x="1469" y="2602"/>
                      <a:pt x="1478" y="2602"/>
                      <a:pt x="1488" y="2602"/>
                    </a:cubicBezTo>
                    <a:cubicBezTo>
                      <a:pt x="2302" y="2602"/>
                      <a:pt x="2924" y="2041"/>
                      <a:pt x="3110" y="1539"/>
                    </a:cubicBezTo>
                    <a:cubicBezTo>
                      <a:pt x="3110" y="1539"/>
                      <a:pt x="2809" y="268"/>
                      <a:pt x="1627" y="39"/>
                    </a:cubicBezTo>
                    <a:cubicBezTo>
                      <a:pt x="1494" y="13"/>
                      <a:pt x="1369" y="1"/>
                      <a:pt x="1252"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1623289" y="1158236"/>
                <a:ext cx="103859" cy="94059"/>
              </a:xfrm>
              <a:custGeom>
                <a:rect b="b" l="l" r="r" t="t"/>
                <a:pathLst>
                  <a:path extrusionOk="0" h="1862" w="2056">
                    <a:moveTo>
                      <a:pt x="1028" y="1"/>
                    </a:moveTo>
                    <a:cubicBezTo>
                      <a:pt x="611" y="1"/>
                      <a:pt x="231" y="282"/>
                      <a:pt x="124" y="707"/>
                    </a:cubicBezTo>
                    <a:cubicBezTo>
                      <a:pt x="0" y="1204"/>
                      <a:pt x="305" y="1710"/>
                      <a:pt x="802" y="1834"/>
                    </a:cubicBezTo>
                    <a:cubicBezTo>
                      <a:pt x="878" y="1852"/>
                      <a:pt x="953" y="1861"/>
                      <a:pt x="1028" y="1861"/>
                    </a:cubicBezTo>
                    <a:cubicBezTo>
                      <a:pt x="1446" y="1861"/>
                      <a:pt x="1824" y="1580"/>
                      <a:pt x="1929" y="1156"/>
                    </a:cubicBezTo>
                    <a:cubicBezTo>
                      <a:pt x="2056" y="659"/>
                      <a:pt x="1751" y="156"/>
                      <a:pt x="1254" y="28"/>
                    </a:cubicBezTo>
                    <a:cubicBezTo>
                      <a:pt x="1179" y="10"/>
                      <a:pt x="1103" y="1"/>
                      <a:pt x="1028" y="1"/>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1525944" y="1133887"/>
                <a:ext cx="247119" cy="90826"/>
              </a:xfrm>
              <a:custGeom>
                <a:rect b="b" l="l" r="r" t="t"/>
                <a:pathLst>
                  <a:path extrusionOk="0" h="1798" w="4892">
                    <a:moveTo>
                      <a:pt x="2578" y="0"/>
                    </a:moveTo>
                    <a:cubicBezTo>
                      <a:pt x="1789" y="0"/>
                      <a:pt x="952" y="287"/>
                      <a:pt x="280" y="706"/>
                    </a:cubicBezTo>
                    <a:cubicBezTo>
                      <a:pt x="1" y="882"/>
                      <a:pt x="174" y="1285"/>
                      <a:pt x="434" y="1285"/>
                    </a:cubicBezTo>
                    <a:cubicBezTo>
                      <a:pt x="483" y="1285"/>
                      <a:pt x="535" y="1270"/>
                      <a:pt x="588" y="1237"/>
                    </a:cubicBezTo>
                    <a:cubicBezTo>
                      <a:pt x="1166" y="877"/>
                      <a:pt x="1894" y="598"/>
                      <a:pt x="2571" y="598"/>
                    </a:cubicBezTo>
                    <a:cubicBezTo>
                      <a:pt x="3251" y="598"/>
                      <a:pt x="3878" y="879"/>
                      <a:pt x="4247" y="1641"/>
                    </a:cubicBezTo>
                    <a:cubicBezTo>
                      <a:pt x="4300" y="1751"/>
                      <a:pt x="4388" y="1797"/>
                      <a:pt x="4479" y="1797"/>
                    </a:cubicBezTo>
                    <a:cubicBezTo>
                      <a:pt x="4679" y="1797"/>
                      <a:pt x="4892" y="1576"/>
                      <a:pt x="4774" y="1332"/>
                    </a:cubicBezTo>
                    <a:cubicBezTo>
                      <a:pt x="4308" y="369"/>
                      <a:pt x="3473" y="0"/>
                      <a:pt x="2578" y="0"/>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1993419" y="1144748"/>
                <a:ext cx="157203" cy="131440"/>
              </a:xfrm>
              <a:custGeom>
                <a:rect b="b" l="l" r="r" t="t"/>
                <a:pathLst>
                  <a:path extrusionOk="0" h="2602" w="3112">
                    <a:moveTo>
                      <a:pt x="1859" y="1"/>
                    </a:moveTo>
                    <a:cubicBezTo>
                      <a:pt x="1742" y="1"/>
                      <a:pt x="1617" y="13"/>
                      <a:pt x="1484" y="39"/>
                    </a:cubicBezTo>
                    <a:cubicBezTo>
                      <a:pt x="302" y="268"/>
                      <a:pt x="0" y="1539"/>
                      <a:pt x="0" y="1539"/>
                    </a:cubicBezTo>
                    <a:cubicBezTo>
                      <a:pt x="187" y="2041"/>
                      <a:pt x="808" y="2602"/>
                      <a:pt x="1624" y="2602"/>
                    </a:cubicBezTo>
                    <a:cubicBezTo>
                      <a:pt x="1633" y="2602"/>
                      <a:pt x="1643" y="2602"/>
                      <a:pt x="1652" y="2601"/>
                    </a:cubicBezTo>
                    <a:cubicBezTo>
                      <a:pt x="2481" y="2584"/>
                      <a:pt x="3111" y="1680"/>
                      <a:pt x="3091" y="1087"/>
                    </a:cubicBezTo>
                    <a:cubicBezTo>
                      <a:pt x="3073" y="570"/>
                      <a:pt x="2658" y="1"/>
                      <a:pt x="1859"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a:off x="2015899" y="1160004"/>
                <a:ext cx="103909" cy="94008"/>
              </a:xfrm>
              <a:custGeom>
                <a:rect b="b" l="l" r="r" t="t"/>
                <a:pathLst>
                  <a:path extrusionOk="0" h="1861" w="2057">
                    <a:moveTo>
                      <a:pt x="1028" y="0"/>
                    </a:moveTo>
                    <a:cubicBezTo>
                      <a:pt x="954" y="0"/>
                      <a:pt x="878" y="9"/>
                      <a:pt x="803" y="28"/>
                    </a:cubicBezTo>
                    <a:cubicBezTo>
                      <a:pt x="306" y="151"/>
                      <a:pt x="1" y="658"/>
                      <a:pt x="128" y="1155"/>
                    </a:cubicBezTo>
                    <a:cubicBezTo>
                      <a:pt x="232" y="1579"/>
                      <a:pt x="611" y="1861"/>
                      <a:pt x="1029" y="1861"/>
                    </a:cubicBezTo>
                    <a:cubicBezTo>
                      <a:pt x="1104" y="1861"/>
                      <a:pt x="1179" y="1852"/>
                      <a:pt x="1255" y="1833"/>
                    </a:cubicBezTo>
                    <a:cubicBezTo>
                      <a:pt x="1751" y="1710"/>
                      <a:pt x="2056" y="1203"/>
                      <a:pt x="1930" y="706"/>
                    </a:cubicBezTo>
                    <a:cubicBezTo>
                      <a:pt x="1825" y="282"/>
                      <a:pt x="1446" y="0"/>
                      <a:pt x="1028" y="0"/>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a:off x="1969828" y="1133887"/>
                <a:ext cx="247119" cy="90826"/>
              </a:xfrm>
              <a:custGeom>
                <a:rect b="b" l="l" r="r" t="t"/>
                <a:pathLst>
                  <a:path extrusionOk="0" h="1798" w="4892">
                    <a:moveTo>
                      <a:pt x="2315" y="0"/>
                    </a:moveTo>
                    <a:cubicBezTo>
                      <a:pt x="1419" y="0"/>
                      <a:pt x="584" y="369"/>
                      <a:pt x="118" y="1332"/>
                    </a:cubicBezTo>
                    <a:cubicBezTo>
                      <a:pt x="0" y="1576"/>
                      <a:pt x="213" y="1797"/>
                      <a:pt x="413" y="1797"/>
                    </a:cubicBezTo>
                    <a:cubicBezTo>
                      <a:pt x="504" y="1797"/>
                      <a:pt x="592" y="1751"/>
                      <a:pt x="646" y="1641"/>
                    </a:cubicBezTo>
                    <a:cubicBezTo>
                      <a:pt x="1014" y="881"/>
                      <a:pt x="1642" y="600"/>
                      <a:pt x="2323" y="600"/>
                    </a:cubicBezTo>
                    <a:cubicBezTo>
                      <a:pt x="3000" y="600"/>
                      <a:pt x="3728" y="877"/>
                      <a:pt x="4304" y="1237"/>
                    </a:cubicBezTo>
                    <a:cubicBezTo>
                      <a:pt x="4358" y="1270"/>
                      <a:pt x="4410" y="1285"/>
                      <a:pt x="4460" y="1285"/>
                    </a:cubicBezTo>
                    <a:cubicBezTo>
                      <a:pt x="4721" y="1285"/>
                      <a:pt x="4892" y="882"/>
                      <a:pt x="4613" y="706"/>
                    </a:cubicBezTo>
                    <a:cubicBezTo>
                      <a:pt x="3940" y="287"/>
                      <a:pt x="3104" y="0"/>
                      <a:pt x="2315" y="0"/>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a:off x="1345905" y="1067963"/>
                <a:ext cx="1041569" cy="246968"/>
              </a:xfrm>
              <a:custGeom>
                <a:rect b="b" l="l" r="r" t="t"/>
                <a:pathLst>
                  <a:path extrusionOk="0" h="4889" w="20619">
                    <a:moveTo>
                      <a:pt x="20475" y="353"/>
                    </a:moveTo>
                    <a:lnTo>
                      <a:pt x="20475" y="353"/>
                    </a:lnTo>
                    <a:cubicBezTo>
                      <a:pt x="20523" y="942"/>
                      <a:pt x="20516" y="1538"/>
                      <a:pt x="20469" y="2138"/>
                    </a:cubicBezTo>
                    <a:lnTo>
                      <a:pt x="20469" y="2138"/>
                    </a:lnTo>
                    <a:cubicBezTo>
                      <a:pt x="20567" y="1733"/>
                      <a:pt x="20619" y="1312"/>
                      <a:pt x="20619" y="877"/>
                    </a:cubicBezTo>
                    <a:cubicBezTo>
                      <a:pt x="20619" y="699"/>
                      <a:pt x="20564" y="517"/>
                      <a:pt x="20475" y="353"/>
                    </a:cubicBezTo>
                    <a:close/>
                    <a:moveTo>
                      <a:pt x="884" y="0"/>
                    </a:moveTo>
                    <a:lnTo>
                      <a:pt x="884" y="0"/>
                    </a:lnTo>
                    <a:cubicBezTo>
                      <a:pt x="359" y="459"/>
                      <a:pt x="0" y="1151"/>
                      <a:pt x="0" y="1819"/>
                    </a:cubicBezTo>
                    <a:cubicBezTo>
                      <a:pt x="0" y="3018"/>
                      <a:pt x="486" y="4104"/>
                      <a:pt x="1275" y="4889"/>
                    </a:cubicBezTo>
                    <a:cubicBezTo>
                      <a:pt x="1011" y="3488"/>
                      <a:pt x="860" y="2069"/>
                      <a:pt x="870" y="648"/>
                    </a:cubicBezTo>
                    <a:cubicBezTo>
                      <a:pt x="870" y="432"/>
                      <a:pt x="873" y="216"/>
                      <a:pt x="884" y="0"/>
                    </a:cubicBezTo>
                    <a:close/>
                  </a:path>
                </a:pathLst>
              </a:custGeom>
              <a:solidFill>
                <a:srgbClr val="FFFFFF">
                  <a:alpha val="30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a:off x="1389349" y="1045787"/>
                <a:ext cx="993276" cy="303393"/>
              </a:xfrm>
              <a:custGeom>
                <a:rect b="b" l="l" r="r" t="t"/>
                <a:pathLst>
                  <a:path extrusionOk="0" h="6006" w="19663">
                    <a:moveTo>
                      <a:pt x="18241" y="28"/>
                    </a:moveTo>
                    <a:cubicBezTo>
                      <a:pt x="18402" y="967"/>
                      <a:pt x="18491" y="1888"/>
                      <a:pt x="18450" y="2608"/>
                    </a:cubicBezTo>
                    <a:cubicBezTo>
                      <a:pt x="18399" y="3574"/>
                      <a:pt x="18197" y="4512"/>
                      <a:pt x="17991" y="5255"/>
                    </a:cubicBezTo>
                    <a:cubicBezTo>
                      <a:pt x="18776" y="4556"/>
                      <a:pt x="19348" y="3628"/>
                      <a:pt x="19609" y="2577"/>
                    </a:cubicBezTo>
                    <a:cubicBezTo>
                      <a:pt x="19656" y="1977"/>
                      <a:pt x="19663" y="1381"/>
                      <a:pt x="19615" y="792"/>
                    </a:cubicBezTo>
                    <a:cubicBezTo>
                      <a:pt x="19598" y="765"/>
                      <a:pt x="19581" y="737"/>
                      <a:pt x="19560" y="706"/>
                    </a:cubicBezTo>
                    <a:cubicBezTo>
                      <a:pt x="19522" y="1302"/>
                      <a:pt x="19413" y="1895"/>
                      <a:pt x="19225" y="2464"/>
                    </a:cubicBezTo>
                    <a:cubicBezTo>
                      <a:pt x="19211" y="2512"/>
                      <a:pt x="19173" y="2532"/>
                      <a:pt x="19136" y="2532"/>
                    </a:cubicBezTo>
                    <a:cubicBezTo>
                      <a:pt x="19081" y="2532"/>
                      <a:pt x="19026" y="2485"/>
                      <a:pt x="19040" y="2412"/>
                    </a:cubicBezTo>
                    <a:cubicBezTo>
                      <a:pt x="19177" y="1737"/>
                      <a:pt x="19262" y="1066"/>
                      <a:pt x="19269" y="398"/>
                    </a:cubicBezTo>
                    <a:cubicBezTo>
                      <a:pt x="19173" y="326"/>
                      <a:pt x="19063" y="271"/>
                      <a:pt x="18951" y="237"/>
                    </a:cubicBezTo>
                    <a:lnTo>
                      <a:pt x="18241" y="28"/>
                    </a:lnTo>
                    <a:close/>
                    <a:moveTo>
                      <a:pt x="761" y="1"/>
                    </a:moveTo>
                    <a:lnTo>
                      <a:pt x="761" y="1"/>
                    </a:lnTo>
                    <a:cubicBezTo>
                      <a:pt x="493" y="96"/>
                      <a:pt x="243" y="247"/>
                      <a:pt x="24" y="439"/>
                    </a:cubicBezTo>
                    <a:cubicBezTo>
                      <a:pt x="13" y="655"/>
                      <a:pt x="10" y="871"/>
                      <a:pt x="10" y="1087"/>
                    </a:cubicBezTo>
                    <a:cubicBezTo>
                      <a:pt x="0" y="2508"/>
                      <a:pt x="151" y="3927"/>
                      <a:pt x="415" y="5328"/>
                    </a:cubicBezTo>
                    <a:cubicBezTo>
                      <a:pt x="674" y="5588"/>
                      <a:pt x="969" y="5818"/>
                      <a:pt x="1291" y="6006"/>
                    </a:cubicBezTo>
                    <a:cubicBezTo>
                      <a:pt x="1247" y="5906"/>
                      <a:pt x="1202" y="5807"/>
                      <a:pt x="1161" y="5704"/>
                    </a:cubicBezTo>
                    <a:cubicBezTo>
                      <a:pt x="808" y="4803"/>
                      <a:pt x="729" y="2056"/>
                      <a:pt x="729" y="607"/>
                    </a:cubicBezTo>
                    <a:cubicBezTo>
                      <a:pt x="729" y="401"/>
                      <a:pt x="740" y="203"/>
                      <a:pt x="761"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a:off x="2350416" y="1065842"/>
                <a:ext cx="27026" cy="107900"/>
              </a:xfrm>
              <a:custGeom>
                <a:rect b="b" l="l" r="r" t="t"/>
                <a:pathLst>
                  <a:path extrusionOk="0" h="2136" w="535">
                    <a:moveTo>
                      <a:pt x="244" y="1"/>
                    </a:moveTo>
                    <a:cubicBezTo>
                      <a:pt x="237" y="669"/>
                      <a:pt x="152" y="1340"/>
                      <a:pt x="15" y="2015"/>
                    </a:cubicBezTo>
                    <a:cubicBezTo>
                      <a:pt x="1" y="2088"/>
                      <a:pt x="56" y="2135"/>
                      <a:pt x="111" y="2135"/>
                    </a:cubicBezTo>
                    <a:cubicBezTo>
                      <a:pt x="148" y="2135"/>
                      <a:pt x="186" y="2115"/>
                      <a:pt x="200" y="2067"/>
                    </a:cubicBezTo>
                    <a:cubicBezTo>
                      <a:pt x="388" y="1498"/>
                      <a:pt x="497" y="905"/>
                      <a:pt x="535" y="309"/>
                    </a:cubicBezTo>
                    <a:cubicBezTo>
                      <a:pt x="456" y="192"/>
                      <a:pt x="357" y="86"/>
                      <a:pt x="244"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p:nvPr/>
            </p:nvSpPr>
            <p:spPr>
              <a:xfrm>
                <a:off x="1497958" y="1021034"/>
                <a:ext cx="755250" cy="357747"/>
              </a:xfrm>
              <a:custGeom>
                <a:rect b="b" l="l" r="r" t="t"/>
                <a:pathLst>
                  <a:path extrusionOk="0" h="7082" w="14951">
                    <a:moveTo>
                      <a:pt x="13375" y="11"/>
                    </a:moveTo>
                    <a:cubicBezTo>
                      <a:pt x="13437" y="518"/>
                      <a:pt x="13519" y="1025"/>
                      <a:pt x="13625" y="1536"/>
                    </a:cubicBezTo>
                    <a:cubicBezTo>
                      <a:pt x="13728" y="2029"/>
                      <a:pt x="13857" y="2508"/>
                      <a:pt x="14005" y="2978"/>
                    </a:cubicBezTo>
                    <a:cubicBezTo>
                      <a:pt x="14088" y="3057"/>
                      <a:pt x="14112" y="3160"/>
                      <a:pt x="14091" y="3255"/>
                    </a:cubicBezTo>
                    <a:cubicBezTo>
                      <a:pt x="14145" y="3427"/>
                      <a:pt x="14204" y="3598"/>
                      <a:pt x="14262" y="3765"/>
                    </a:cubicBezTo>
                    <a:cubicBezTo>
                      <a:pt x="14005" y="2553"/>
                      <a:pt x="13775" y="1220"/>
                      <a:pt x="13584" y="18"/>
                    </a:cubicBezTo>
                    <a:cubicBezTo>
                      <a:pt x="13546" y="15"/>
                      <a:pt x="13498" y="11"/>
                      <a:pt x="13443" y="11"/>
                    </a:cubicBezTo>
                    <a:close/>
                    <a:moveTo>
                      <a:pt x="12813" y="1"/>
                    </a:moveTo>
                    <a:cubicBezTo>
                      <a:pt x="12878" y="35"/>
                      <a:pt x="12940" y="69"/>
                      <a:pt x="13002" y="107"/>
                    </a:cubicBezTo>
                    <a:cubicBezTo>
                      <a:pt x="13286" y="282"/>
                      <a:pt x="13111" y="682"/>
                      <a:pt x="12850" y="682"/>
                    </a:cubicBezTo>
                    <a:cubicBezTo>
                      <a:pt x="12799" y="682"/>
                      <a:pt x="12748" y="668"/>
                      <a:pt x="12693" y="638"/>
                    </a:cubicBezTo>
                    <a:cubicBezTo>
                      <a:pt x="12289" y="391"/>
                      <a:pt x="11854" y="244"/>
                      <a:pt x="11381" y="213"/>
                    </a:cubicBezTo>
                    <a:cubicBezTo>
                      <a:pt x="11241" y="203"/>
                      <a:pt x="11148" y="118"/>
                      <a:pt x="11111" y="11"/>
                    </a:cubicBezTo>
                    <a:lnTo>
                      <a:pt x="6431" y="11"/>
                    </a:lnTo>
                    <a:cubicBezTo>
                      <a:pt x="6698" y="323"/>
                      <a:pt x="6883" y="655"/>
                      <a:pt x="7010" y="929"/>
                    </a:cubicBezTo>
                    <a:cubicBezTo>
                      <a:pt x="7353" y="1669"/>
                      <a:pt x="7483" y="2477"/>
                      <a:pt x="7552" y="3019"/>
                    </a:cubicBezTo>
                    <a:cubicBezTo>
                      <a:pt x="7572" y="3201"/>
                      <a:pt x="7593" y="3382"/>
                      <a:pt x="7609" y="3566"/>
                    </a:cubicBezTo>
                    <a:cubicBezTo>
                      <a:pt x="7901" y="3669"/>
                      <a:pt x="8123" y="3930"/>
                      <a:pt x="8178" y="4255"/>
                    </a:cubicBezTo>
                    <a:cubicBezTo>
                      <a:pt x="8181" y="4269"/>
                      <a:pt x="8185" y="4283"/>
                      <a:pt x="8189" y="4297"/>
                    </a:cubicBezTo>
                    <a:cubicBezTo>
                      <a:pt x="8795" y="4303"/>
                      <a:pt x="9401" y="4314"/>
                      <a:pt x="10007" y="4341"/>
                    </a:cubicBezTo>
                    <a:cubicBezTo>
                      <a:pt x="9928" y="4235"/>
                      <a:pt x="9863" y="4129"/>
                      <a:pt x="9822" y="4023"/>
                    </a:cubicBezTo>
                    <a:cubicBezTo>
                      <a:pt x="9799" y="4029"/>
                      <a:pt x="9778" y="4033"/>
                      <a:pt x="9754" y="4033"/>
                    </a:cubicBezTo>
                    <a:cubicBezTo>
                      <a:pt x="9555" y="4033"/>
                      <a:pt x="9343" y="3810"/>
                      <a:pt x="9459" y="3566"/>
                    </a:cubicBezTo>
                    <a:cubicBezTo>
                      <a:pt x="9925" y="2605"/>
                      <a:pt x="10761" y="2235"/>
                      <a:pt x="11655" y="2235"/>
                    </a:cubicBezTo>
                    <a:cubicBezTo>
                      <a:pt x="12354" y="2235"/>
                      <a:pt x="13090" y="2461"/>
                      <a:pt x="13714" y="2803"/>
                    </a:cubicBezTo>
                    <a:cubicBezTo>
                      <a:pt x="13604" y="2330"/>
                      <a:pt x="13505" y="1861"/>
                      <a:pt x="13416" y="1405"/>
                    </a:cubicBezTo>
                    <a:cubicBezTo>
                      <a:pt x="13327" y="946"/>
                      <a:pt x="13248" y="480"/>
                      <a:pt x="13183" y="11"/>
                    </a:cubicBezTo>
                    <a:cubicBezTo>
                      <a:pt x="13060" y="4"/>
                      <a:pt x="12937" y="1"/>
                      <a:pt x="12813" y="1"/>
                    </a:cubicBezTo>
                    <a:close/>
                    <a:moveTo>
                      <a:pt x="12758" y="3039"/>
                    </a:moveTo>
                    <a:cubicBezTo>
                      <a:pt x="12847" y="3197"/>
                      <a:pt x="12891" y="3368"/>
                      <a:pt x="12899" y="3536"/>
                    </a:cubicBezTo>
                    <a:cubicBezTo>
                      <a:pt x="12909" y="3851"/>
                      <a:pt x="12738" y="4252"/>
                      <a:pt x="12453" y="4560"/>
                    </a:cubicBezTo>
                    <a:cubicBezTo>
                      <a:pt x="12772" y="4608"/>
                      <a:pt x="13090" y="4667"/>
                      <a:pt x="13405" y="4731"/>
                    </a:cubicBezTo>
                    <a:cubicBezTo>
                      <a:pt x="14433" y="4954"/>
                      <a:pt x="14570" y="5975"/>
                      <a:pt x="14190" y="6746"/>
                    </a:cubicBezTo>
                    <a:cubicBezTo>
                      <a:pt x="14454" y="6646"/>
                      <a:pt x="14711" y="6526"/>
                      <a:pt x="14951" y="6386"/>
                    </a:cubicBezTo>
                    <a:cubicBezTo>
                      <a:pt x="14910" y="6266"/>
                      <a:pt x="14869" y="6140"/>
                      <a:pt x="14828" y="6009"/>
                    </a:cubicBezTo>
                    <a:cubicBezTo>
                      <a:pt x="14430" y="5228"/>
                      <a:pt x="14132" y="4368"/>
                      <a:pt x="13895" y="3502"/>
                    </a:cubicBezTo>
                    <a:cubicBezTo>
                      <a:pt x="13865" y="3512"/>
                      <a:pt x="13834" y="3519"/>
                      <a:pt x="13803" y="3519"/>
                    </a:cubicBezTo>
                    <a:cubicBezTo>
                      <a:pt x="13751" y="3519"/>
                      <a:pt x="13700" y="3502"/>
                      <a:pt x="13645" y="3471"/>
                    </a:cubicBezTo>
                    <a:cubicBezTo>
                      <a:pt x="13375" y="3299"/>
                      <a:pt x="13073" y="3149"/>
                      <a:pt x="12758" y="3039"/>
                    </a:cubicBezTo>
                    <a:close/>
                    <a:moveTo>
                      <a:pt x="3817" y="11"/>
                    </a:moveTo>
                    <a:cubicBezTo>
                      <a:pt x="3776" y="118"/>
                      <a:pt x="3687" y="203"/>
                      <a:pt x="3544" y="213"/>
                    </a:cubicBezTo>
                    <a:cubicBezTo>
                      <a:pt x="3174" y="237"/>
                      <a:pt x="2824" y="333"/>
                      <a:pt x="2495" y="494"/>
                    </a:cubicBezTo>
                    <a:cubicBezTo>
                      <a:pt x="1968" y="1025"/>
                      <a:pt x="1464" y="1590"/>
                      <a:pt x="967" y="2180"/>
                    </a:cubicBezTo>
                    <a:cubicBezTo>
                      <a:pt x="960" y="2189"/>
                      <a:pt x="950" y="2193"/>
                      <a:pt x="940" y="2193"/>
                    </a:cubicBezTo>
                    <a:cubicBezTo>
                      <a:pt x="913" y="2193"/>
                      <a:pt x="885" y="2159"/>
                      <a:pt x="905" y="2132"/>
                    </a:cubicBezTo>
                    <a:cubicBezTo>
                      <a:pt x="1214" y="1614"/>
                      <a:pt x="1574" y="1121"/>
                      <a:pt x="1971" y="662"/>
                    </a:cubicBezTo>
                    <a:cubicBezTo>
                      <a:pt x="1912" y="635"/>
                      <a:pt x="1861" y="586"/>
                      <a:pt x="1827" y="532"/>
                    </a:cubicBezTo>
                    <a:cubicBezTo>
                      <a:pt x="728" y="1614"/>
                      <a:pt x="111" y="2508"/>
                      <a:pt x="111" y="2508"/>
                    </a:cubicBezTo>
                    <a:cubicBezTo>
                      <a:pt x="111" y="3522"/>
                      <a:pt x="42" y="5677"/>
                      <a:pt x="1" y="6876"/>
                    </a:cubicBezTo>
                    <a:cubicBezTo>
                      <a:pt x="419" y="7010"/>
                      <a:pt x="864" y="7081"/>
                      <a:pt x="1324" y="7081"/>
                    </a:cubicBezTo>
                    <a:lnTo>
                      <a:pt x="1607" y="7081"/>
                    </a:lnTo>
                    <a:cubicBezTo>
                      <a:pt x="1337" y="6965"/>
                      <a:pt x="1084" y="6804"/>
                      <a:pt x="872" y="6571"/>
                    </a:cubicBezTo>
                    <a:cubicBezTo>
                      <a:pt x="576" y="6249"/>
                      <a:pt x="590" y="5725"/>
                      <a:pt x="872" y="5400"/>
                    </a:cubicBezTo>
                    <a:cubicBezTo>
                      <a:pt x="1255" y="4961"/>
                      <a:pt x="1806" y="4742"/>
                      <a:pt x="2382" y="4611"/>
                    </a:cubicBezTo>
                    <a:cubicBezTo>
                      <a:pt x="2070" y="4293"/>
                      <a:pt x="1879" y="3868"/>
                      <a:pt x="1889" y="3536"/>
                    </a:cubicBezTo>
                    <a:cubicBezTo>
                      <a:pt x="1895" y="3368"/>
                      <a:pt x="1944" y="3197"/>
                      <a:pt x="2032" y="3036"/>
                    </a:cubicBezTo>
                    <a:lnTo>
                      <a:pt x="2032" y="3036"/>
                    </a:lnTo>
                    <a:cubicBezTo>
                      <a:pt x="1718" y="3149"/>
                      <a:pt x="1413" y="3299"/>
                      <a:pt x="1142" y="3471"/>
                    </a:cubicBezTo>
                    <a:cubicBezTo>
                      <a:pt x="1090" y="3502"/>
                      <a:pt x="1036" y="3519"/>
                      <a:pt x="988" y="3519"/>
                    </a:cubicBezTo>
                    <a:cubicBezTo>
                      <a:pt x="728" y="3519"/>
                      <a:pt x="556" y="3118"/>
                      <a:pt x="834" y="2940"/>
                    </a:cubicBezTo>
                    <a:cubicBezTo>
                      <a:pt x="1505" y="2522"/>
                      <a:pt x="2341" y="2235"/>
                      <a:pt x="3133" y="2235"/>
                    </a:cubicBezTo>
                    <a:cubicBezTo>
                      <a:pt x="4026" y="2235"/>
                      <a:pt x="4862" y="2605"/>
                      <a:pt x="5328" y="3566"/>
                    </a:cubicBezTo>
                    <a:cubicBezTo>
                      <a:pt x="5444" y="3810"/>
                      <a:pt x="5232" y="4033"/>
                      <a:pt x="5033" y="4033"/>
                    </a:cubicBezTo>
                    <a:cubicBezTo>
                      <a:pt x="5009" y="4033"/>
                      <a:pt x="4989" y="4029"/>
                      <a:pt x="4968" y="4023"/>
                    </a:cubicBezTo>
                    <a:cubicBezTo>
                      <a:pt x="4927" y="4115"/>
                      <a:pt x="4875" y="4208"/>
                      <a:pt x="4811" y="4300"/>
                    </a:cubicBezTo>
                    <a:cubicBezTo>
                      <a:pt x="5163" y="4279"/>
                      <a:pt x="5520" y="4276"/>
                      <a:pt x="5873" y="4276"/>
                    </a:cubicBezTo>
                    <a:cubicBezTo>
                      <a:pt x="6054" y="4276"/>
                      <a:pt x="6236" y="4276"/>
                      <a:pt x="6417" y="4279"/>
                    </a:cubicBezTo>
                    <a:cubicBezTo>
                      <a:pt x="6417" y="4269"/>
                      <a:pt x="6417" y="4262"/>
                      <a:pt x="6421" y="4255"/>
                    </a:cubicBezTo>
                    <a:cubicBezTo>
                      <a:pt x="6493" y="3838"/>
                      <a:pt x="6842" y="3522"/>
                      <a:pt x="7267" y="3522"/>
                    </a:cubicBezTo>
                    <a:lnTo>
                      <a:pt x="7335" y="3522"/>
                    </a:lnTo>
                    <a:cubicBezTo>
                      <a:pt x="7356" y="3522"/>
                      <a:pt x="7376" y="3522"/>
                      <a:pt x="7400" y="3525"/>
                    </a:cubicBezTo>
                    <a:cubicBezTo>
                      <a:pt x="7383" y="3365"/>
                      <a:pt x="7367" y="3204"/>
                      <a:pt x="7349" y="3043"/>
                    </a:cubicBezTo>
                    <a:cubicBezTo>
                      <a:pt x="7243" y="2203"/>
                      <a:pt x="7075" y="1560"/>
                      <a:pt x="6825" y="1015"/>
                    </a:cubicBezTo>
                    <a:cubicBezTo>
                      <a:pt x="6688" y="714"/>
                      <a:pt x="6472" y="344"/>
                      <a:pt x="6160" y="11"/>
                    </a:cubicBezTo>
                    <a:close/>
                  </a:path>
                </a:pathLst>
              </a:custGeom>
              <a:solidFill>
                <a:srgbClr val="FFD2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p:nvPr/>
            </p:nvSpPr>
            <p:spPr>
              <a:xfrm>
                <a:off x="1418031" y="1015289"/>
                <a:ext cx="897298" cy="347341"/>
              </a:xfrm>
              <a:custGeom>
                <a:rect b="b" l="l" r="r" t="t"/>
                <a:pathLst>
                  <a:path extrusionOk="0" h="6876" w="17763">
                    <a:moveTo>
                      <a:pt x="15005" y="18"/>
                    </a:moveTo>
                    <a:lnTo>
                      <a:pt x="15005" y="18"/>
                    </a:lnTo>
                    <a:cubicBezTo>
                      <a:pt x="15196" y="1220"/>
                      <a:pt x="15426" y="2553"/>
                      <a:pt x="15683" y="3765"/>
                    </a:cubicBezTo>
                    <a:cubicBezTo>
                      <a:pt x="15971" y="4602"/>
                      <a:pt x="16290" y="5420"/>
                      <a:pt x="16570" y="6266"/>
                    </a:cubicBezTo>
                    <a:cubicBezTo>
                      <a:pt x="16817" y="6112"/>
                      <a:pt x="17046" y="5938"/>
                      <a:pt x="17262" y="5745"/>
                    </a:cubicBezTo>
                    <a:cubicBezTo>
                      <a:pt x="17468" y="5002"/>
                      <a:pt x="17670" y="4064"/>
                      <a:pt x="17721" y="3098"/>
                    </a:cubicBezTo>
                    <a:cubicBezTo>
                      <a:pt x="17762" y="2378"/>
                      <a:pt x="17673" y="1457"/>
                      <a:pt x="17512" y="518"/>
                    </a:cubicBezTo>
                    <a:lnTo>
                      <a:pt x="17221" y="432"/>
                    </a:lnTo>
                    <a:cubicBezTo>
                      <a:pt x="16522" y="230"/>
                      <a:pt x="15810" y="100"/>
                      <a:pt x="15093" y="39"/>
                    </a:cubicBezTo>
                    <a:cubicBezTo>
                      <a:pt x="15070" y="31"/>
                      <a:pt x="15043" y="25"/>
                      <a:pt x="15005" y="18"/>
                    </a:cubicBezTo>
                    <a:close/>
                    <a:moveTo>
                      <a:pt x="16249" y="6009"/>
                    </a:moveTo>
                    <a:lnTo>
                      <a:pt x="16249" y="6009"/>
                    </a:lnTo>
                    <a:cubicBezTo>
                      <a:pt x="16290" y="6140"/>
                      <a:pt x="16331" y="6266"/>
                      <a:pt x="16372" y="6386"/>
                    </a:cubicBezTo>
                    <a:cubicBezTo>
                      <a:pt x="16393" y="6376"/>
                      <a:pt x="16413" y="6366"/>
                      <a:pt x="16434" y="6352"/>
                    </a:cubicBezTo>
                    <a:cubicBezTo>
                      <a:pt x="16368" y="6238"/>
                      <a:pt x="16306" y="6126"/>
                      <a:pt x="16249" y="6009"/>
                    </a:cubicBezTo>
                    <a:close/>
                    <a:moveTo>
                      <a:pt x="3439" y="1"/>
                    </a:moveTo>
                    <a:cubicBezTo>
                      <a:pt x="3378" y="1"/>
                      <a:pt x="3320" y="4"/>
                      <a:pt x="3169" y="11"/>
                    </a:cubicBezTo>
                    <a:cubicBezTo>
                      <a:pt x="2885" y="11"/>
                      <a:pt x="2381" y="39"/>
                      <a:pt x="2381" y="39"/>
                    </a:cubicBezTo>
                    <a:cubicBezTo>
                      <a:pt x="1655" y="97"/>
                      <a:pt x="932" y="227"/>
                      <a:pt x="223" y="432"/>
                    </a:cubicBezTo>
                    <a:lnTo>
                      <a:pt x="124" y="463"/>
                    </a:lnTo>
                    <a:cubicBezTo>
                      <a:pt x="93" y="470"/>
                      <a:pt x="62" y="480"/>
                      <a:pt x="32" y="491"/>
                    </a:cubicBezTo>
                    <a:cubicBezTo>
                      <a:pt x="11" y="693"/>
                      <a:pt x="0" y="891"/>
                      <a:pt x="0" y="1097"/>
                    </a:cubicBezTo>
                    <a:cubicBezTo>
                      <a:pt x="0" y="2546"/>
                      <a:pt x="79" y="5293"/>
                      <a:pt x="432" y="6194"/>
                    </a:cubicBezTo>
                    <a:cubicBezTo>
                      <a:pt x="473" y="6297"/>
                      <a:pt x="518" y="6396"/>
                      <a:pt x="562" y="6496"/>
                    </a:cubicBezTo>
                    <a:cubicBezTo>
                      <a:pt x="833" y="6650"/>
                      <a:pt x="1121" y="6780"/>
                      <a:pt x="1422" y="6876"/>
                    </a:cubicBezTo>
                    <a:cubicBezTo>
                      <a:pt x="1463" y="5677"/>
                      <a:pt x="1532" y="3522"/>
                      <a:pt x="1532" y="2508"/>
                    </a:cubicBezTo>
                    <a:cubicBezTo>
                      <a:pt x="1532" y="2508"/>
                      <a:pt x="2149" y="1614"/>
                      <a:pt x="3248" y="532"/>
                    </a:cubicBezTo>
                    <a:cubicBezTo>
                      <a:pt x="3169" y="398"/>
                      <a:pt x="3176" y="213"/>
                      <a:pt x="3344" y="107"/>
                    </a:cubicBezTo>
                    <a:cubicBezTo>
                      <a:pt x="3406" y="72"/>
                      <a:pt x="3467" y="35"/>
                      <a:pt x="3529" y="4"/>
                    </a:cubicBezTo>
                    <a:cubicBezTo>
                      <a:pt x="3495" y="1"/>
                      <a:pt x="3467" y="1"/>
                      <a:pt x="3439"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5"/>
              <p:cNvSpPr/>
              <p:nvPr/>
            </p:nvSpPr>
            <p:spPr>
              <a:xfrm>
                <a:off x="2163911" y="1021539"/>
                <a:ext cx="99363" cy="320366"/>
              </a:xfrm>
              <a:custGeom>
                <a:rect b="b" l="l" r="r" t="t"/>
                <a:pathLst>
                  <a:path extrusionOk="0" h="6342" w="1967">
                    <a:moveTo>
                      <a:pt x="0" y="1"/>
                    </a:moveTo>
                    <a:cubicBezTo>
                      <a:pt x="65" y="470"/>
                      <a:pt x="144" y="936"/>
                      <a:pt x="233" y="1395"/>
                    </a:cubicBezTo>
                    <a:cubicBezTo>
                      <a:pt x="322" y="1851"/>
                      <a:pt x="421" y="2320"/>
                      <a:pt x="531" y="2793"/>
                    </a:cubicBezTo>
                    <a:cubicBezTo>
                      <a:pt x="613" y="2837"/>
                      <a:pt x="692" y="2882"/>
                      <a:pt x="771" y="2930"/>
                    </a:cubicBezTo>
                    <a:cubicBezTo>
                      <a:pt x="788" y="2944"/>
                      <a:pt x="805" y="2954"/>
                      <a:pt x="822" y="2968"/>
                    </a:cubicBezTo>
                    <a:cubicBezTo>
                      <a:pt x="674" y="2498"/>
                      <a:pt x="545" y="2019"/>
                      <a:pt x="442" y="1526"/>
                    </a:cubicBezTo>
                    <a:cubicBezTo>
                      <a:pt x="336" y="1015"/>
                      <a:pt x="254" y="508"/>
                      <a:pt x="192" y="1"/>
                    </a:cubicBezTo>
                    <a:close/>
                    <a:moveTo>
                      <a:pt x="908" y="3245"/>
                    </a:moveTo>
                    <a:cubicBezTo>
                      <a:pt x="887" y="3355"/>
                      <a:pt x="812" y="3450"/>
                      <a:pt x="712" y="3492"/>
                    </a:cubicBezTo>
                    <a:cubicBezTo>
                      <a:pt x="949" y="4358"/>
                      <a:pt x="1247" y="5218"/>
                      <a:pt x="1645" y="5999"/>
                    </a:cubicBezTo>
                    <a:cubicBezTo>
                      <a:pt x="1702" y="6116"/>
                      <a:pt x="1764" y="6228"/>
                      <a:pt x="1830" y="6342"/>
                    </a:cubicBezTo>
                    <a:cubicBezTo>
                      <a:pt x="1877" y="6315"/>
                      <a:pt x="1922" y="6287"/>
                      <a:pt x="1966" y="6256"/>
                    </a:cubicBezTo>
                    <a:cubicBezTo>
                      <a:pt x="1686" y="5410"/>
                      <a:pt x="1367" y="4592"/>
                      <a:pt x="1079" y="3755"/>
                    </a:cubicBezTo>
                    <a:cubicBezTo>
                      <a:pt x="1021" y="3588"/>
                      <a:pt x="962" y="3417"/>
                      <a:pt x="908" y="3245"/>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5"/>
              <p:cNvSpPr/>
              <p:nvPr/>
            </p:nvSpPr>
            <p:spPr>
              <a:xfrm>
                <a:off x="1542614" y="1045989"/>
                <a:ext cx="81430" cy="85875"/>
              </a:xfrm>
              <a:custGeom>
                <a:rect b="b" l="l" r="r" t="t"/>
                <a:pathLst>
                  <a:path extrusionOk="0" h="1700" w="1612">
                    <a:moveTo>
                      <a:pt x="1611" y="0"/>
                    </a:moveTo>
                    <a:lnTo>
                      <a:pt x="1611" y="0"/>
                    </a:lnTo>
                    <a:cubicBezTo>
                      <a:pt x="1522" y="41"/>
                      <a:pt x="1433" y="89"/>
                      <a:pt x="1347" y="144"/>
                    </a:cubicBezTo>
                    <a:cubicBezTo>
                      <a:pt x="1296" y="174"/>
                      <a:pt x="1241" y="188"/>
                      <a:pt x="1193" y="188"/>
                    </a:cubicBezTo>
                    <a:cubicBezTo>
                      <a:pt x="1155" y="188"/>
                      <a:pt x="1121" y="182"/>
                      <a:pt x="1087" y="168"/>
                    </a:cubicBezTo>
                    <a:cubicBezTo>
                      <a:pt x="690" y="627"/>
                      <a:pt x="330" y="1120"/>
                      <a:pt x="21" y="1638"/>
                    </a:cubicBezTo>
                    <a:cubicBezTo>
                      <a:pt x="1" y="1665"/>
                      <a:pt x="29" y="1699"/>
                      <a:pt x="56" y="1699"/>
                    </a:cubicBezTo>
                    <a:cubicBezTo>
                      <a:pt x="66" y="1699"/>
                      <a:pt x="76" y="1695"/>
                      <a:pt x="83" y="1686"/>
                    </a:cubicBezTo>
                    <a:cubicBezTo>
                      <a:pt x="580" y="1096"/>
                      <a:pt x="1084" y="531"/>
                      <a:pt x="1611" y="0"/>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a:off x="2059191" y="1021034"/>
                <a:ext cx="109971" cy="34502"/>
              </a:xfrm>
              <a:custGeom>
                <a:rect b="b" l="l" r="r" t="t"/>
                <a:pathLst>
                  <a:path extrusionOk="0" h="683" w="2177">
                    <a:moveTo>
                      <a:pt x="1648" y="1"/>
                    </a:moveTo>
                    <a:cubicBezTo>
                      <a:pt x="1501" y="1"/>
                      <a:pt x="1354" y="4"/>
                      <a:pt x="1206" y="11"/>
                    </a:cubicBezTo>
                    <a:lnTo>
                      <a:pt x="1" y="11"/>
                    </a:lnTo>
                    <a:cubicBezTo>
                      <a:pt x="38" y="118"/>
                      <a:pt x="131" y="203"/>
                      <a:pt x="271" y="213"/>
                    </a:cubicBezTo>
                    <a:cubicBezTo>
                      <a:pt x="744" y="244"/>
                      <a:pt x="1179" y="391"/>
                      <a:pt x="1583" y="638"/>
                    </a:cubicBezTo>
                    <a:cubicBezTo>
                      <a:pt x="1638" y="668"/>
                      <a:pt x="1689" y="682"/>
                      <a:pt x="1740" y="682"/>
                    </a:cubicBezTo>
                    <a:cubicBezTo>
                      <a:pt x="2001" y="682"/>
                      <a:pt x="2176" y="282"/>
                      <a:pt x="1892" y="107"/>
                    </a:cubicBezTo>
                    <a:cubicBezTo>
                      <a:pt x="1830" y="69"/>
                      <a:pt x="1768" y="35"/>
                      <a:pt x="1703" y="1"/>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1586210" y="1021236"/>
                <a:ext cx="104617" cy="34300"/>
              </a:xfrm>
              <a:custGeom>
                <a:rect b="b" l="l" r="r" t="t"/>
                <a:pathLst>
                  <a:path extrusionOk="0" h="679" w="2071">
                    <a:moveTo>
                      <a:pt x="361" y="0"/>
                    </a:moveTo>
                    <a:cubicBezTo>
                      <a:pt x="299" y="31"/>
                      <a:pt x="238" y="68"/>
                      <a:pt x="176" y="103"/>
                    </a:cubicBezTo>
                    <a:cubicBezTo>
                      <a:pt x="8" y="209"/>
                      <a:pt x="1" y="394"/>
                      <a:pt x="80" y="528"/>
                    </a:cubicBezTo>
                    <a:cubicBezTo>
                      <a:pt x="114" y="582"/>
                      <a:pt x="165" y="631"/>
                      <a:pt x="224" y="658"/>
                    </a:cubicBezTo>
                    <a:cubicBezTo>
                      <a:pt x="258" y="672"/>
                      <a:pt x="292" y="678"/>
                      <a:pt x="330" y="678"/>
                    </a:cubicBezTo>
                    <a:cubicBezTo>
                      <a:pt x="378" y="678"/>
                      <a:pt x="433" y="664"/>
                      <a:pt x="484" y="634"/>
                    </a:cubicBezTo>
                    <a:cubicBezTo>
                      <a:pt x="570" y="579"/>
                      <a:pt x="659" y="531"/>
                      <a:pt x="748" y="490"/>
                    </a:cubicBezTo>
                    <a:cubicBezTo>
                      <a:pt x="1077" y="329"/>
                      <a:pt x="1427" y="233"/>
                      <a:pt x="1797" y="209"/>
                    </a:cubicBezTo>
                    <a:cubicBezTo>
                      <a:pt x="1940" y="199"/>
                      <a:pt x="2029" y="114"/>
                      <a:pt x="2070" y="7"/>
                    </a:cubicBezTo>
                    <a:lnTo>
                      <a:pt x="539" y="7"/>
                    </a:lnTo>
                    <a:cubicBezTo>
                      <a:pt x="456" y="3"/>
                      <a:pt x="402" y="0"/>
                      <a:pt x="361" y="0"/>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1527055" y="1237041"/>
                <a:ext cx="706957" cy="141745"/>
              </a:xfrm>
              <a:custGeom>
                <a:rect b="b" l="l" r="r" t="t"/>
                <a:pathLst>
                  <a:path extrusionOk="0" h="2806" w="13995">
                    <a:moveTo>
                      <a:pt x="5297" y="0"/>
                    </a:moveTo>
                    <a:cubicBezTo>
                      <a:pt x="4944" y="0"/>
                      <a:pt x="4587" y="3"/>
                      <a:pt x="4235" y="24"/>
                    </a:cubicBezTo>
                    <a:cubicBezTo>
                      <a:pt x="3954" y="418"/>
                      <a:pt x="3430" y="774"/>
                      <a:pt x="2783" y="774"/>
                    </a:cubicBezTo>
                    <a:lnTo>
                      <a:pt x="2751" y="774"/>
                    </a:lnTo>
                    <a:cubicBezTo>
                      <a:pt x="2385" y="767"/>
                      <a:pt x="2056" y="585"/>
                      <a:pt x="1806" y="335"/>
                    </a:cubicBezTo>
                    <a:cubicBezTo>
                      <a:pt x="1230" y="466"/>
                      <a:pt x="679" y="685"/>
                      <a:pt x="296" y="1124"/>
                    </a:cubicBezTo>
                    <a:cubicBezTo>
                      <a:pt x="14" y="1449"/>
                      <a:pt x="0" y="1973"/>
                      <a:pt x="296" y="2295"/>
                    </a:cubicBezTo>
                    <a:cubicBezTo>
                      <a:pt x="508" y="2528"/>
                      <a:pt x="761" y="2689"/>
                      <a:pt x="1031" y="2805"/>
                    </a:cubicBezTo>
                    <a:lnTo>
                      <a:pt x="1693" y="2805"/>
                    </a:lnTo>
                    <a:cubicBezTo>
                      <a:pt x="3762" y="2805"/>
                      <a:pt x="5482" y="1962"/>
                      <a:pt x="5841" y="3"/>
                    </a:cubicBezTo>
                    <a:cubicBezTo>
                      <a:pt x="5660" y="0"/>
                      <a:pt x="5478" y="0"/>
                      <a:pt x="5297" y="0"/>
                    </a:cubicBezTo>
                    <a:close/>
                    <a:moveTo>
                      <a:pt x="7613" y="21"/>
                    </a:moveTo>
                    <a:lnTo>
                      <a:pt x="7613" y="21"/>
                    </a:lnTo>
                    <a:cubicBezTo>
                      <a:pt x="7975" y="1970"/>
                      <a:pt x="9692" y="2805"/>
                      <a:pt x="11754" y="2805"/>
                    </a:cubicBezTo>
                    <a:cubicBezTo>
                      <a:pt x="12408" y="2805"/>
                      <a:pt x="13035" y="2689"/>
                      <a:pt x="13614" y="2470"/>
                    </a:cubicBezTo>
                    <a:cubicBezTo>
                      <a:pt x="13994" y="1699"/>
                      <a:pt x="13857" y="678"/>
                      <a:pt x="12829" y="455"/>
                    </a:cubicBezTo>
                    <a:cubicBezTo>
                      <a:pt x="12514" y="391"/>
                      <a:pt x="12196" y="332"/>
                      <a:pt x="11877" y="284"/>
                    </a:cubicBezTo>
                    <a:cubicBezTo>
                      <a:pt x="11624" y="562"/>
                      <a:pt x="11278" y="767"/>
                      <a:pt x="10884" y="774"/>
                    </a:cubicBezTo>
                    <a:lnTo>
                      <a:pt x="10853" y="774"/>
                    </a:lnTo>
                    <a:cubicBezTo>
                      <a:pt x="10230" y="774"/>
                      <a:pt x="9719" y="446"/>
                      <a:pt x="9431" y="65"/>
                    </a:cubicBezTo>
                    <a:cubicBezTo>
                      <a:pt x="8825" y="38"/>
                      <a:pt x="8219" y="27"/>
                      <a:pt x="7613" y="21"/>
                    </a:cubicBezTo>
                    <a:close/>
                  </a:path>
                </a:pathLst>
              </a:custGeom>
              <a:solidFill>
                <a:srgbClr val="F9C8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1809137" y="1021539"/>
                <a:ext cx="73247" cy="179682"/>
              </a:xfrm>
              <a:custGeom>
                <a:rect b="b" l="l" r="r" t="t"/>
                <a:pathLst>
                  <a:path extrusionOk="0" h="3557" w="1450">
                    <a:moveTo>
                      <a:pt x="0" y="1"/>
                    </a:moveTo>
                    <a:cubicBezTo>
                      <a:pt x="312" y="334"/>
                      <a:pt x="528" y="704"/>
                      <a:pt x="665" y="1005"/>
                    </a:cubicBezTo>
                    <a:cubicBezTo>
                      <a:pt x="915" y="1550"/>
                      <a:pt x="1083" y="2193"/>
                      <a:pt x="1189" y="3033"/>
                    </a:cubicBezTo>
                    <a:cubicBezTo>
                      <a:pt x="1207" y="3194"/>
                      <a:pt x="1223" y="3355"/>
                      <a:pt x="1240" y="3515"/>
                    </a:cubicBezTo>
                    <a:cubicBezTo>
                      <a:pt x="1313" y="3519"/>
                      <a:pt x="1381" y="3536"/>
                      <a:pt x="1449" y="3556"/>
                    </a:cubicBezTo>
                    <a:cubicBezTo>
                      <a:pt x="1433" y="3372"/>
                      <a:pt x="1412" y="3191"/>
                      <a:pt x="1392" y="3009"/>
                    </a:cubicBezTo>
                    <a:cubicBezTo>
                      <a:pt x="1323" y="2467"/>
                      <a:pt x="1193" y="1659"/>
                      <a:pt x="850" y="919"/>
                    </a:cubicBezTo>
                    <a:cubicBezTo>
                      <a:pt x="723" y="645"/>
                      <a:pt x="538" y="313"/>
                      <a:pt x="271" y="1"/>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1592827" y="1164146"/>
                <a:ext cx="156142" cy="112042"/>
              </a:xfrm>
              <a:custGeom>
                <a:rect b="b" l="l" r="r" t="t"/>
                <a:pathLst>
                  <a:path extrusionOk="0" h="2218" w="3091">
                    <a:moveTo>
                      <a:pt x="1182" y="1"/>
                    </a:moveTo>
                    <a:cubicBezTo>
                      <a:pt x="843" y="8"/>
                      <a:pt x="490" y="83"/>
                      <a:pt x="154" y="203"/>
                    </a:cubicBezTo>
                    <a:cubicBezTo>
                      <a:pt x="66" y="364"/>
                      <a:pt x="17" y="535"/>
                      <a:pt x="11" y="703"/>
                    </a:cubicBezTo>
                    <a:cubicBezTo>
                      <a:pt x="1" y="1035"/>
                      <a:pt x="192" y="1460"/>
                      <a:pt x="504" y="1778"/>
                    </a:cubicBezTo>
                    <a:cubicBezTo>
                      <a:pt x="754" y="2028"/>
                      <a:pt x="1083" y="2210"/>
                      <a:pt x="1449" y="2217"/>
                    </a:cubicBezTo>
                    <a:lnTo>
                      <a:pt x="1481" y="2217"/>
                    </a:lnTo>
                    <a:cubicBezTo>
                      <a:pt x="2128" y="2217"/>
                      <a:pt x="2652" y="1861"/>
                      <a:pt x="2933" y="1467"/>
                    </a:cubicBezTo>
                    <a:cubicBezTo>
                      <a:pt x="2997" y="1375"/>
                      <a:pt x="3049" y="1282"/>
                      <a:pt x="3090" y="1190"/>
                    </a:cubicBezTo>
                    <a:cubicBezTo>
                      <a:pt x="3022" y="1173"/>
                      <a:pt x="2964" y="1124"/>
                      <a:pt x="2923" y="1042"/>
                    </a:cubicBezTo>
                    <a:cubicBezTo>
                      <a:pt x="2803" y="792"/>
                      <a:pt x="2652" y="590"/>
                      <a:pt x="2480" y="439"/>
                    </a:cubicBezTo>
                    <a:lnTo>
                      <a:pt x="2480" y="439"/>
                    </a:lnTo>
                    <a:cubicBezTo>
                      <a:pt x="2563" y="621"/>
                      <a:pt x="2586" y="830"/>
                      <a:pt x="2532" y="1039"/>
                    </a:cubicBezTo>
                    <a:cubicBezTo>
                      <a:pt x="2429" y="1464"/>
                      <a:pt x="2049" y="1745"/>
                      <a:pt x="1631" y="1745"/>
                    </a:cubicBezTo>
                    <a:cubicBezTo>
                      <a:pt x="1555" y="1745"/>
                      <a:pt x="1481" y="1737"/>
                      <a:pt x="1405" y="1717"/>
                    </a:cubicBezTo>
                    <a:cubicBezTo>
                      <a:pt x="908" y="1593"/>
                      <a:pt x="603" y="1087"/>
                      <a:pt x="727" y="590"/>
                    </a:cubicBezTo>
                    <a:cubicBezTo>
                      <a:pt x="795" y="327"/>
                      <a:pt x="963" y="121"/>
                      <a:pt x="1182" y="1"/>
                    </a:cubicBezTo>
                    <a:close/>
                  </a:path>
                </a:pathLst>
              </a:custGeom>
              <a:solidFill>
                <a:srgbClr val="FFFD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1623289" y="1163994"/>
                <a:ext cx="100222" cy="88300"/>
              </a:xfrm>
              <a:custGeom>
                <a:rect b="b" l="l" r="r" t="t"/>
                <a:pathLst>
                  <a:path extrusionOk="0" h="1748" w="1984">
                    <a:moveTo>
                      <a:pt x="641" y="1"/>
                    </a:moveTo>
                    <a:cubicBezTo>
                      <a:pt x="620" y="1"/>
                      <a:pt x="600" y="1"/>
                      <a:pt x="579" y="4"/>
                    </a:cubicBezTo>
                    <a:cubicBezTo>
                      <a:pt x="360" y="124"/>
                      <a:pt x="192" y="330"/>
                      <a:pt x="124" y="593"/>
                    </a:cubicBezTo>
                    <a:cubicBezTo>
                      <a:pt x="0" y="1090"/>
                      <a:pt x="305" y="1596"/>
                      <a:pt x="802" y="1720"/>
                    </a:cubicBezTo>
                    <a:cubicBezTo>
                      <a:pt x="878" y="1740"/>
                      <a:pt x="952" y="1748"/>
                      <a:pt x="1028" y="1748"/>
                    </a:cubicBezTo>
                    <a:cubicBezTo>
                      <a:pt x="1446" y="1748"/>
                      <a:pt x="1826" y="1467"/>
                      <a:pt x="1929" y="1042"/>
                    </a:cubicBezTo>
                    <a:cubicBezTo>
                      <a:pt x="1983" y="833"/>
                      <a:pt x="1960" y="624"/>
                      <a:pt x="1877" y="442"/>
                    </a:cubicBezTo>
                    <a:cubicBezTo>
                      <a:pt x="1531" y="127"/>
                      <a:pt x="1100" y="1"/>
                      <a:pt x="641" y="1"/>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a:off x="1525995" y="1133887"/>
                <a:ext cx="247018" cy="90876"/>
              </a:xfrm>
              <a:custGeom>
                <a:rect b="b" l="l" r="r" t="t"/>
                <a:pathLst>
                  <a:path extrusionOk="0" h="1799" w="4890">
                    <a:moveTo>
                      <a:pt x="2578" y="1"/>
                    </a:moveTo>
                    <a:cubicBezTo>
                      <a:pt x="1786" y="1"/>
                      <a:pt x="950" y="288"/>
                      <a:pt x="279" y="706"/>
                    </a:cubicBezTo>
                    <a:cubicBezTo>
                      <a:pt x="1" y="884"/>
                      <a:pt x="173" y="1285"/>
                      <a:pt x="433" y="1285"/>
                    </a:cubicBezTo>
                    <a:cubicBezTo>
                      <a:pt x="481" y="1285"/>
                      <a:pt x="535" y="1268"/>
                      <a:pt x="587" y="1237"/>
                    </a:cubicBezTo>
                    <a:cubicBezTo>
                      <a:pt x="858" y="1065"/>
                      <a:pt x="1163" y="915"/>
                      <a:pt x="1477" y="802"/>
                    </a:cubicBezTo>
                    <a:cubicBezTo>
                      <a:pt x="1813" y="682"/>
                      <a:pt x="2166" y="607"/>
                      <a:pt x="2505" y="600"/>
                    </a:cubicBezTo>
                    <a:cubicBezTo>
                      <a:pt x="2526" y="597"/>
                      <a:pt x="2546" y="597"/>
                      <a:pt x="2567" y="597"/>
                    </a:cubicBezTo>
                    <a:cubicBezTo>
                      <a:pt x="3026" y="597"/>
                      <a:pt x="3457" y="723"/>
                      <a:pt x="3803" y="1038"/>
                    </a:cubicBezTo>
                    <a:cubicBezTo>
                      <a:pt x="3975" y="1189"/>
                      <a:pt x="4126" y="1391"/>
                      <a:pt x="4246" y="1641"/>
                    </a:cubicBezTo>
                    <a:cubicBezTo>
                      <a:pt x="4287" y="1723"/>
                      <a:pt x="4345" y="1772"/>
                      <a:pt x="4413" y="1789"/>
                    </a:cubicBezTo>
                    <a:cubicBezTo>
                      <a:pt x="4434" y="1795"/>
                      <a:pt x="4454" y="1799"/>
                      <a:pt x="4478" y="1799"/>
                    </a:cubicBezTo>
                    <a:cubicBezTo>
                      <a:pt x="4677" y="1799"/>
                      <a:pt x="4889" y="1576"/>
                      <a:pt x="4773" y="1332"/>
                    </a:cubicBezTo>
                    <a:cubicBezTo>
                      <a:pt x="4307" y="371"/>
                      <a:pt x="3471" y="1"/>
                      <a:pt x="2578" y="1"/>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a:off x="1994127" y="1164146"/>
                <a:ext cx="155940" cy="112042"/>
              </a:xfrm>
              <a:custGeom>
                <a:rect b="b" l="l" r="r" t="t"/>
                <a:pathLst>
                  <a:path extrusionOk="0" h="2218" w="3087">
                    <a:moveTo>
                      <a:pt x="1844" y="1"/>
                    </a:moveTo>
                    <a:cubicBezTo>
                      <a:pt x="2094" y="114"/>
                      <a:pt x="2288" y="336"/>
                      <a:pt x="2361" y="624"/>
                    </a:cubicBezTo>
                    <a:cubicBezTo>
                      <a:pt x="2487" y="1121"/>
                      <a:pt x="2182" y="1628"/>
                      <a:pt x="1686" y="1751"/>
                    </a:cubicBezTo>
                    <a:cubicBezTo>
                      <a:pt x="1610" y="1769"/>
                      <a:pt x="1535" y="1778"/>
                      <a:pt x="1460" y="1778"/>
                    </a:cubicBezTo>
                    <a:cubicBezTo>
                      <a:pt x="1042" y="1778"/>
                      <a:pt x="661" y="1498"/>
                      <a:pt x="559" y="1073"/>
                    </a:cubicBezTo>
                    <a:cubicBezTo>
                      <a:pt x="500" y="840"/>
                      <a:pt x="535" y="607"/>
                      <a:pt x="638" y="412"/>
                    </a:cubicBezTo>
                    <a:lnTo>
                      <a:pt x="638" y="412"/>
                    </a:lnTo>
                    <a:cubicBezTo>
                      <a:pt x="456" y="569"/>
                      <a:pt x="295" y="775"/>
                      <a:pt x="165" y="1042"/>
                    </a:cubicBezTo>
                    <a:cubicBezTo>
                      <a:pt x="124" y="1124"/>
                      <a:pt x="65" y="1173"/>
                      <a:pt x="0" y="1190"/>
                    </a:cubicBezTo>
                    <a:cubicBezTo>
                      <a:pt x="41" y="1296"/>
                      <a:pt x="106" y="1402"/>
                      <a:pt x="185" y="1508"/>
                    </a:cubicBezTo>
                    <a:cubicBezTo>
                      <a:pt x="473" y="1889"/>
                      <a:pt x="984" y="2217"/>
                      <a:pt x="1607" y="2217"/>
                    </a:cubicBezTo>
                    <a:lnTo>
                      <a:pt x="1638" y="2217"/>
                    </a:lnTo>
                    <a:cubicBezTo>
                      <a:pt x="2032" y="2210"/>
                      <a:pt x="2378" y="2005"/>
                      <a:pt x="2631" y="1727"/>
                    </a:cubicBezTo>
                    <a:cubicBezTo>
                      <a:pt x="2916" y="1419"/>
                      <a:pt x="3087" y="1018"/>
                      <a:pt x="3077" y="703"/>
                    </a:cubicBezTo>
                    <a:cubicBezTo>
                      <a:pt x="3069" y="535"/>
                      <a:pt x="3025" y="364"/>
                      <a:pt x="2936" y="206"/>
                    </a:cubicBezTo>
                    <a:cubicBezTo>
                      <a:pt x="2576" y="80"/>
                      <a:pt x="2203" y="1"/>
                      <a:pt x="1844" y="1"/>
                    </a:cubicBezTo>
                    <a:close/>
                  </a:path>
                </a:pathLst>
              </a:custGeom>
              <a:solidFill>
                <a:srgbClr val="FFFD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2019385" y="1164146"/>
                <a:ext cx="100424" cy="89866"/>
              </a:xfrm>
              <a:custGeom>
                <a:rect b="b" l="l" r="r" t="t"/>
                <a:pathLst>
                  <a:path extrusionOk="0" h="1779" w="1988">
                    <a:moveTo>
                      <a:pt x="1344" y="1"/>
                    </a:moveTo>
                    <a:cubicBezTo>
                      <a:pt x="898" y="1"/>
                      <a:pt x="480" y="121"/>
                      <a:pt x="138" y="412"/>
                    </a:cubicBezTo>
                    <a:cubicBezTo>
                      <a:pt x="35" y="607"/>
                      <a:pt x="0" y="840"/>
                      <a:pt x="59" y="1073"/>
                    </a:cubicBezTo>
                    <a:cubicBezTo>
                      <a:pt x="161" y="1498"/>
                      <a:pt x="542" y="1778"/>
                      <a:pt x="960" y="1778"/>
                    </a:cubicBezTo>
                    <a:cubicBezTo>
                      <a:pt x="1035" y="1778"/>
                      <a:pt x="1110" y="1769"/>
                      <a:pt x="1186" y="1751"/>
                    </a:cubicBezTo>
                    <a:cubicBezTo>
                      <a:pt x="1682" y="1628"/>
                      <a:pt x="1987" y="1121"/>
                      <a:pt x="1861" y="624"/>
                    </a:cubicBezTo>
                    <a:cubicBezTo>
                      <a:pt x="1788" y="336"/>
                      <a:pt x="1594" y="114"/>
                      <a:pt x="1344" y="1"/>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a:off x="1969930" y="1133887"/>
                <a:ext cx="240906" cy="90876"/>
              </a:xfrm>
              <a:custGeom>
                <a:rect b="b" l="l" r="r" t="t"/>
                <a:pathLst>
                  <a:path extrusionOk="0" h="1799" w="4769">
                    <a:moveTo>
                      <a:pt x="2312" y="1"/>
                    </a:moveTo>
                    <a:cubicBezTo>
                      <a:pt x="1418" y="1"/>
                      <a:pt x="582" y="371"/>
                      <a:pt x="116" y="1332"/>
                    </a:cubicBezTo>
                    <a:cubicBezTo>
                      <a:pt x="0" y="1576"/>
                      <a:pt x="212" y="1799"/>
                      <a:pt x="411" y="1799"/>
                    </a:cubicBezTo>
                    <a:cubicBezTo>
                      <a:pt x="435" y="1799"/>
                      <a:pt x="456" y="1795"/>
                      <a:pt x="479" y="1789"/>
                    </a:cubicBezTo>
                    <a:cubicBezTo>
                      <a:pt x="544" y="1772"/>
                      <a:pt x="603" y="1723"/>
                      <a:pt x="644" y="1641"/>
                    </a:cubicBezTo>
                    <a:cubicBezTo>
                      <a:pt x="774" y="1374"/>
                      <a:pt x="935" y="1168"/>
                      <a:pt x="1117" y="1011"/>
                    </a:cubicBezTo>
                    <a:cubicBezTo>
                      <a:pt x="1459" y="720"/>
                      <a:pt x="1877" y="600"/>
                      <a:pt x="2323" y="600"/>
                    </a:cubicBezTo>
                    <a:cubicBezTo>
                      <a:pt x="2682" y="600"/>
                      <a:pt x="3055" y="679"/>
                      <a:pt x="3415" y="805"/>
                    </a:cubicBezTo>
                    <a:cubicBezTo>
                      <a:pt x="3730" y="915"/>
                      <a:pt x="4032" y="1065"/>
                      <a:pt x="4302" y="1237"/>
                    </a:cubicBezTo>
                    <a:cubicBezTo>
                      <a:pt x="4357" y="1268"/>
                      <a:pt x="4408" y="1285"/>
                      <a:pt x="4460" y="1285"/>
                    </a:cubicBezTo>
                    <a:cubicBezTo>
                      <a:pt x="4491" y="1285"/>
                      <a:pt x="4522" y="1278"/>
                      <a:pt x="4552" y="1268"/>
                    </a:cubicBezTo>
                    <a:cubicBezTo>
                      <a:pt x="4652" y="1226"/>
                      <a:pt x="4727" y="1131"/>
                      <a:pt x="4748" y="1021"/>
                    </a:cubicBezTo>
                    <a:cubicBezTo>
                      <a:pt x="4769" y="926"/>
                      <a:pt x="4745" y="823"/>
                      <a:pt x="4662" y="744"/>
                    </a:cubicBezTo>
                    <a:cubicBezTo>
                      <a:pt x="4645" y="730"/>
                      <a:pt x="4628" y="720"/>
                      <a:pt x="4611" y="706"/>
                    </a:cubicBezTo>
                    <a:cubicBezTo>
                      <a:pt x="4532" y="658"/>
                      <a:pt x="4453" y="613"/>
                      <a:pt x="4371" y="569"/>
                    </a:cubicBezTo>
                    <a:cubicBezTo>
                      <a:pt x="3747" y="227"/>
                      <a:pt x="3011" y="1"/>
                      <a:pt x="2312" y="1"/>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
              <p:cNvSpPr/>
              <p:nvPr/>
            </p:nvSpPr>
            <p:spPr>
              <a:xfrm>
                <a:off x="2328139" y="3065773"/>
                <a:ext cx="136896" cy="700390"/>
              </a:xfrm>
              <a:custGeom>
                <a:rect b="b" l="l" r="r" t="t"/>
                <a:pathLst>
                  <a:path extrusionOk="0" h="13865" w="2710">
                    <a:moveTo>
                      <a:pt x="2607" y="1"/>
                    </a:moveTo>
                    <a:cubicBezTo>
                      <a:pt x="2552" y="4842"/>
                      <a:pt x="2418" y="12131"/>
                      <a:pt x="2278" y="12474"/>
                    </a:cubicBezTo>
                    <a:cubicBezTo>
                      <a:pt x="1918" y="12731"/>
                      <a:pt x="1182" y="13255"/>
                      <a:pt x="0" y="13772"/>
                    </a:cubicBezTo>
                    <a:lnTo>
                      <a:pt x="41" y="13865"/>
                    </a:lnTo>
                    <a:cubicBezTo>
                      <a:pt x="1240" y="13340"/>
                      <a:pt x="1986" y="12809"/>
                      <a:pt x="2343" y="12553"/>
                    </a:cubicBezTo>
                    <a:cubicBezTo>
                      <a:pt x="2552" y="12406"/>
                      <a:pt x="2675" y="2910"/>
                      <a:pt x="2710" y="1"/>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4" name="Google Shape;174;p15"/>
            <p:cNvSpPr/>
            <p:nvPr/>
          </p:nvSpPr>
          <p:spPr>
            <a:xfrm>
              <a:off x="8289475" y="1862450"/>
              <a:ext cx="88200" cy="88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9005675" y="1862450"/>
              <a:ext cx="88200" cy="88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9" name="Shape 179"/>
        <p:cNvGrpSpPr/>
        <p:nvPr/>
      </p:nvGrpSpPr>
      <p:grpSpPr>
        <a:xfrm>
          <a:off x="0" y="0"/>
          <a:ext cx="0" cy="0"/>
          <a:chOff x="0" y="0"/>
          <a:chExt cx="0" cy="0"/>
        </a:xfrm>
      </p:grpSpPr>
      <p:sp>
        <p:nvSpPr>
          <p:cNvPr id="180" name="Google Shape;180;p16"/>
          <p:cNvSpPr txBox="1"/>
          <p:nvPr>
            <p:ph type="ctrTitle"/>
          </p:nvPr>
        </p:nvSpPr>
        <p:spPr>
          <a:xfrm>
            <a:off x="666700" y="330175"/>
            <a:ext cx="2640900" cy="74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3400"/>
              <a:t>INTRODUCTION</a:t>
            </a:r>
            <a:endParaRPr sz="3400"/>
          </a:p>
        </p:txBody>
      </p:sp>
      <p:sp>
        <p:nvSpPr>
          <p:cNvPr id="181" name="Google Shape;181;p16"/>
          <p:cNvSpPr/>
          <p:nvPr/>
        </p:nvSpPr>
        <p:spPr>
          <a:xfrm>
            <a:off x="2008428" y="4478525"/>
            <a:ext cx="2823140" cy="664985"/>
          </a:xfrm>
          <a:custGeom>
            <a:rect b="b" l="l" r="r" t="t"/>
            <a:pathLst>
              <a:path extrusionOk="0" h="46535" w="29564">
                <a:moveTo>
                  <a:pt x="0" y="0"/>
                </a:moveTo>
                <a:lnTo>
                  <a:pt x="0" y="46534"/>
                </a:lnTo>
                <a:lnTo>
                  <a:pt x="29563" y="46534"/>
                </a:lnTo>
                <a:lnTo>
                  <a:pt x="29563"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6"/>
          <p:cNvSpPr/>
          <p:nvPr/>
        </p:nvSpPr>
        <p:spPr>
          <a:xfrm>
            <a:off x="2707352" y="4606728"/>
            <a:ext cx="1425300" cy="87600"/>
          </a:xfrm>
          <a:prstGeom prst="ellipse">
            <a:avLst/>
          </a:pr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6"/>
          <p:cNvSpPr/>
          <p:nvPr/>
        </p:nvSpPr>
        <p:spPr>
          <a:xfrm>
            <a:off x="2868627" y="4149283"/>
            <a:ext cx="1120882" cy="512797"/>
          </a:xfrm>
          <a:custGeom>
            <a:rect b="b" l="l" r="r" t="t"/>
            <a:pathLst>
              <a:path extrusionOk="0" h="10258" w="22421">
                <a:moveTo>
                  <a:pt x="4178" y="0"/>
                </a:moveTo>
                <a:cubicBezTo>
                  <a:pt x="3901" y="0"/>
                  <a:pt x="3678" y="224"/>
                  <a:pt x="3678" y="500"/>
                </a:cubicBezTo>
                <a:lnTo>
                  <a:pt x="3678" y="857"/>
                </a:lnTo>
                <a:cubicBezTo>
                  <a:pt x="3678" y="1133"/>
                  <a:pt x="3901" y="1357"/>
                  <a:pt x="4178" y="1357"/>
                </a:cubicBezTo>
                <a:lnTo>
                  <a:pt x="5144" y="1357"/>
                </a:lnTo>
                <a:cubicBezTo>
                  <a:pt x="5128" y="1383"/>
                  <a:pt x="5110" y="1410"/>
                  <a:pt x="5098" y="1436"/>
                </a:cubicBezTo>
                <a:lnTo>
                  <a:pt x="117" y="9831"/>
                </a:lnTo>
                <a:cubicBezTo>
                  <a:pt x="0" y="10065"/>
                  <a:pt x="98" y="10258"/>
                  <a:pt x="337" y="10258"/>
                </a:cubicBezTo>
                <a:lnTo>
                  <a:pt x="837" y="10258"/>
                </a:lnTo>
                <a:cubicBezTo>
                  <a:pt x="1072" y="10258"/>
                  <a:pt x="1360" y="10065"/>
                  <a:pt x="1474" y="9831"/>
                </a:cubicBezTo>
                <a:lnTo>
                  <a:pt x="6455" y="1436"/>
                </a:lnTo>
                <a:cubicBezTo>
                  <a:pt x="6466" y="1410"/>
                  <a:pt x="6477" y="1383"/>
                  <a:pt x="6485" y="1357"/>
                </a:cubicBezTo>
                <a:lnTo>
                  <a:pt x="10542" y="1357"/>
                </a:lnTo>
                <a:cubicBezTo>
                  <a:pt x="10534" y="1383"/>
                  <a:pt x="10534" y="1410"/>
                  <a:pt x="10534" y="1436"/>
                </a:cubicBezTo>
                <a:lnTo>
                  <a:pt x="10534" y="9831"/>
                </a:lnTo>
                <a:cubicBezTo>
                  <a:pt x="10534" y="10065"/>
                  <a:pt x="10724" y="10258"/>
                  <a:pt x="10962" y="10258"/>
                </a:cubicBezTo>
                <a:lnTo>
                  <a:pt x="11458" y="10258"/>
                </a:lnTo>
                <a:cubicBezTo>
                  <a:pt x="11697" y="10258"/>
                  <a:pt x="11890" y="10065"/>
                  <a:pt x="11890" y="9831"/>
                </a:cubicBezTo>
                <a:lnTo>
                  <a:pt x="11890" y="1436"/>
                </a:lnTo>
                <a:cubicBezTo>
                  <a:pt x="11890" y="1410"/>
                  <a:pt x="11887" y="1383"/>
                  <a:pt x="11883" y="1357"/>
                </a:cubicBezTo>
                <a:lnTo>
                  <a:pt x="15936" y="1357"/>
                </a:lnTo>
                <a:cubicBezTo>
                  <a:pt x="15943" y="1383"/>
                  <a:pt x="15955" y="1410"/>
                  <a:pt x="15966" y="1436"/>
                </a:cubicBezTo>
                <a:lnTo>
                  <a:pt x="20947" y="9831"/>
                </a:lnTo>
                <a:cubicBezTo>
                  <a:pt x="21065" y="10065"/>
                  <a:pt x="21349" y="10258"/>
                  <a:pt x="21588" y="10258"/>
                </a:cubicBezTo>
                <a:lnTo>
                  <a:pt x="22083" y="10258"/>
                </a:lnTo>
                <a:cubicBezTo>
                  <a:pt x="22322" y="10258"/>
                  <a:pt x="22420" y="10065"/>
                  <a:pt x="22303" y="9831"/>
                </a:cubicBezTo>
                <a:lnTo>
                  <a:pt x="17326" y="1436"/>
                </a:lnTo>
                <a:cubicBezTo>
                  <a:pt x="17310" y="1410"/>
                  <a:pt x="17296" y="1383"/>
                  <a:pt x="17277" y="1357"/>
                </a:cubicBezTo>
                <a:lnTo>
                  <a:pt x="18242" y="1357"/>
                </a:lnTo>
                <a:cubicBezTo>
                  <a:pt x="18519" y="1357"/>
                  <a:pt x="18742" y="1133"/>
                  <a:pt x="18742" y="857"/>
                </a:cubicBezTo>
                <a:lnTo>
                  <a:pt x="18742" y="500"/>
                </a:lnTo>
                <a:cubicBezTo>
                  <a:pt x="18742" y="224"/>
                  <a:pt x="18519" y="0"/>
                  <a:pt x="18242" y="0"/>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6"/>
          <p:cNvSpPr/>
          <p:nvPr/>
        </p:nvSpPr>
        <p:spPr>
          <a:xfrm>
            <a:off x="2989056" y="3044952"/>
            <a:ext cx="883217" cy="1040942"/>
          </a:xfrm>
          <a:custGeom>
            <a:rect b="b" l="l" r="r" t="t"/>
            <a:pathLst>
              <a:path extrusionOk="0" h="20823" w="17667">
                <a:moveTo>
                  <a:pt x="4458" y="0"/>
                </a:moveTo>
                <a:cubicBezTo>
                  <a:pt x="4432" y="0"/>
                  <a:pt x="4409" y="23"/>
                  <a:pt x="4409" y="49"/>
                </a:cubicBezTo>
                <a:lnTo>
                  <a:pt x="4409" y="538"/>
                </a:lnTo>
                <a:cubicBezTo>
                  <a:pt x="4409" y="848"/>
                  <a:pt x="4663" y="1103"/>
                  <a:pt x="4974" y="1103"/>
                </a:cubicBezTo>
                <a:lnTo>
                  <a:pt x="5322" y="1103"/>
                </a:lnTo>
                <a:lnTo>
                  <a:pt x="5322" y="3322"/>
                </a:lnTo>
                <a:cubicBezTo>
                  <a:pt x="5322" y="4527"/>
                  <a:pt x="5110" y="5724"/>
                  <a:pt x="4693" y="6853"/>
                </a:cubicBezTo>
                <a:lnTo>
                  <a:pt x="424" y="18451"/>
                </a:lnTo>
                <a:cubicBezTo>
                  <a:pt x="0" y="19603"/>
                  <a:pt x="852" y="20822"/>
                  <a:pt x="2079" y="20822"/>
                </a:cubicBezTo>
                <a:lnTo>
                  <a:pt x="15588" y="20822"/>
                </a:lnTo>
                <a:cubicBezTo>
                  <a:pt x="16815" y="20822"/>
                  <a:pt x="17667" y="19603"/>
                  <a:pt x="17242" y="18451"/>
                </a:cubicBezTo>
                <a:lnTo>
                  <a:pt x="12974" y="6853"/>
                </a:lnTo>
                <a:cubicBezTo>
                  <a:pt x="12557" y="5724"/>
                  <a:pt x="12345" y="4527"/>
                  <a:pt x="12345" y="3322"/>
                </a:cubicBezTo>
                <a:lnTo>
                  <a:pt x="12345" y="1103"/>
                </a:lnTo>
                <a:lnTo>
                  <a:pt x="12693" y="1103"/>
                </a:lnTo>
                <a:cubicBezTo>
                  <a:pt x="13008" y="1103"/>
                  <a:pt x="13258" y="848"/>
                  <a:pt x="13258" y="538"/>
                </a:cubicBezTo>
                <a:lnTo>
                  <a:pt x="13258" y="49"/>
                </a:lnTo>
                <a:cubicBezTo>
                  <a:pt x="13258" y="23"/>
                  <a:pt x="13235" y="0"/>
                  <a:pt x="1320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6"/>
          <p:cNvSpPr/>
          <p:nvPr/>
        </p:nvSpPr>
        <p:spPr>
          <a:xfrm>
            <a:off x="3036597" y="3601492"/>
            <a:ext cx="788132" cy="449760"/>
          </a:xfrm>
          <a:custGeom>
            <a:rect b="b" l="l" r="r" t="t"/>
            <a:pathLst>
              <a:path extrusionOk="0" h="8997" w="15765">
                <a:moveTo>
                  <a:pt x="2905" y="0"/>
                </a:moveTo>
                <a:lnTo>
                  <a:pt x="125" y="7557"/>
                </a:lnTo>
                <a:cubicBezTo>
                  <a:pt x="0" y="7890"/>
                  <a:pt x="49" y="8250"/>
                  <a:pt x="250" y="8538"/>
                </a:cubicBezTo>
                <a:cubicBezTo>
                  <a:pt x="455" y="8829"/>
                  <a:pt x="773" y="8997"/>
                  <a:pt x="1128" y="8997"/>
                </a:cubicBezTo>
                <a:lnTo>
                  <a:pt x="14637" y="8997"/>
                </a:lnTo>
                <a:cubicBezTo>
                  <a:pt x="14992" y="8997"/>
                  <a:pt x="15310" y="8829"/>
                  <a:pt x="15515" y="8538"/>
                </a:cubicBezTo>
                <a:cubicBezTo>
                  <a:pt x="15719" y="8250"/>
                  <a:pt x="15765" y="7890"/>
                  <a:pt x="15640" y="7557"/>
                </a:cubicBezTo>
                <a:lnTo>
                  <a:pt x="12859" y="0"/>
                </a:lnTo>
                <a:close/>
              </a:path>
            </a:pathLst>
          </a:custGeom>
          <a:solidFill>
            <a:srgbClr val="EF78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6"/>
          <p:cNvSpPr/>
          <p:nvPr/>
        </p:nvSpPr>
        <p:spPr>
          <a:xfrm>
            <a:off x="2989056" y="3430276"/>
            <a:ext cx="883217" cy="655619"/>
          </a:xfrm>
          <a:custGeom>
            <a:rect b="b" l="l" r="r" t="t"/>
            <a:pathLst>
              <a:path extrusionOk="0" h="13115" w="17667">
                <a:moveTo>
                  <a:pt x="13288" y="0"/>
                </a:moveTo>
                <a:cubicBezTo>
                  <a:pt x="12049" y="2811"/>
                  <a:pt x="9674" y="5111"/>
                  <a:pt x="7174" y="6899"/>
                </a:cubicBezTo>
                <a:cubicBezTo>
                  <a:pt x="5774" y="7950"/>
                  <a:pt x="3879" y="9122"/>
                  <a:pt x="2011" y="9122"/>
                </a:cubicBezTo>
                <a:cubicBezTo>
                  <a:pt x="1691" y="9122"/>
                  <a:pt x="1372" y="9088"/>
                  <a:pt x="1057" y="9012"/>
                </a:cubicBezTo>
                <a:lnTo>
                  <a:pt x="420" y="10743"/>
                </a:lnTo>
                <a:cubicBezTo>
                  <a:pt x="0" y="11895"/>
                  <a:pt x="848" y="13114"/>
                  <a:pt x="2076" y="13114"/>
                </a:cubicBezTo>
                <a:lnTo>
                  <a:pt x="15588" y="13114"/>
                </a:lnTo>
                <a:cubicBezTo>
                  <a:pt x="16815" y="13114"/>
                  <a:pt x="17667" y="11895"/>
                  <a:pt x="17242" y="10743"/>
                </a:cubicBezTo>
                <a:lnTo>
                  <a:pt x="13288" y="0"/>
                </a:lnTo>
                <a:close/>
              </a:path>
            </a:pathLst>
          </a:custGeom>
          <a:solidFill>
            <a:srgbClr val="2D62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6"/>
          <p:cNvSpPr/>
          <p:nvPr/>
        </p:nvSpPr>
        <p:spPr>
          <a:xfrm>
            <a:off x="3036747" y="3601492"/>
            <a:ext cx="787982" cy="449760"/>
          </a:xfrm>
          <a:custGeom>
            <a:rect b="b" l="l" r="r" t="t"/>
            <a:pathLst>
              <a:path extrusionOk="0" h="8997" w="15762">
                <a:moveTo>
                  <a:pt x="10118" y="0"/>
                </a:moveTo>
                <a:cubicBezTo>
                  <a:pt x="8978" y="1315"/>
                  <a:pt x="7622" y="2474"/>
                  <a:pt x="6224" y="3474"/>
                </a:cubicBezTo>
                <a:cubicBezTo>
                  <a:pt x="4822" y="4524"/>
                  <a:pt x="2930" y="5697"/>
                  <a:pt x="1061" y="5697"/>
                </a:cubicBezTo>
                <a:cubicBezTo>
                  <a:pt x="976" y="5697"/>
                  <a:pt x="892" y="5694"/>
                  <a:pt x="807" y="5689"/>
                </a:cubicBezTo>
                <a:lnTo>
                  <a:pt x="122" y="7557"/>
                </a:lnTo>
                <a:cubicBezTo>
                  <a:pt x="1" y="7890"/>
                  <a:pt x="46" y="8250"/>
                  <a:pt x="247" y="8538"/>
                </a:cubicBezTo>
                <a:cubicBezTo>
                  <a:pt x="452" y="8829"/>
                  <a:pt x="770" y="8997"/>
                  <a:pt x="1125" y="8997"/>
                </a:cubicBezTo>
                <a:lnTo>
                  <a:pt x="14637" y="8997"/>
                </a:lnTo>
                <a:cubicBezTo>
                  <a:pt x="14989" y="8997"/>
                  <a:pt x="15311" y="8829"/>
                  <a:pt x="15512" y="8538"/>
                </a:cubicBezTo>
                <a:cubicBezTo>
                  <a:pt x="15716" y="8250"/>
                  <a:pt x="15762" y="7890"/>
                  <a:pt x="15641" y="7557"/>
                </a:cubicBezTo>
                <a:lnTo>
                  <a:pt x="12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6"/>
          <p:cNvSpPr/>
          <p:nvPr/>
        </p:nvSpPr>
        <p:spPr>
          <a:xfrm>
            <a:off x="3179322" y="3459170"/>
            <a:ext cx="69340" cy="113577"/>
          </a:xfrm>
          <a:custGeom>
            <a:rect b="b" l="l" r="r" t="t"/>
            <a:pathLst>
              <a:path extrusionOk="0" h="2272" w="1387">
                <a:moveTo>
                  <a:pt x="963" y="0"/>
                </a:moveTo>
                <a:cubicBezTo>
                  <a:pt x="808" y="0"/>
                  <a:pt x="664" y="96"/>
                  <a:pt x="611" y="249"/>
                </a:cubicBezTo>
                <a:cubicBezTo>
                  <a:pt x="315" y="1101"/>
                  <a:pt x="69" y="1767"/>
                  <a:pt x="69" y="1767"/>
                </a:cubicBezTo>
                <a:cubicBezTo>
                  <a:pt x="1" y="1961"/>
                  <a:pt x="100" y="2176"/>
                  <a:pt x="292" y="2249"/>
                </a:cubicBezTo>
                <a:cubicBezTo>
                  <a:pt x="334" y="2263"/>
                  <a:pt x="380" y="2272"/>
                  <a:pt x="421" y="2272"/>
                </a:cubicBezTo>
                <a:cubicBezTo>
                  <a:pt x="572" y="2272"/>
                  <a:pt x="717" y="2176"/>
                  <a:pt x="773" y="2025"/>
                </a:cubicBezTo>
                <a:cubicBezTo>
                  <a:pt x="773" y="2025"/>
                  <a:pt x="1020" y="1354"/>
                  <a:pt x="1319" y="494"/>
                </a:cubicBezTo>
                <a:cubicBezTo>
                  <a:pt x="1387" y="302"/>
                  <a:pt x="1281" y="90"/>
                  <a:pt x="1088" y="22"/>
                </a:cubicBezTo>
                <a:cubicBezTo>
                  <a:pt x="1046" y="7"/>
                  <a:pt x="1004" y="0"/>
                  <a:pt x="963" y="0"/>
                </a:cubicBezTo>
                <a:close/>
              </a:path>
            </a:pathLst>
          </a:cu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6"/>
          <p:cNvSpPr/>
          <p:nvPr/>
        </p:nvSpPr>
        <p:spPr>
          <a:xfrm>
            <a:off x="3224414" y="3120637"/>
            <a:ext cx="83188" cy="319386"/>
          </a:xfrm>
          <a:custGeom>
            <a:rect b="b" l="l" r="r" t="t"/>
            <a:pathLst>
              <a:path extrusionOk="0" h="6389" w="1664">
                <a:moveTo>
                  <a:pt x="1182" y="1"/>
                </a:moveTo>
                <a:cubicBezTo>
                  <a:pt x="1174" y="1"/>
                  <a:pt x="1165" y="1"/>
                  <a:pt x="1156" y="2"/>
                </a:cubicBezTo>
                <a:cubicBezTo>
                  <a:pt x="948" y="9"/>
                  <a:pt x="789" y="187"/>
                  <a:pt x="800" y="392"/>
                </a:cubicBezTo>
                <a:cubicBezTo>
                  <a:pt x="800" y="414"/>
                  <a:pt x="910" y="2714"/>
                  <a:pt x="747" y="3706"/>
                </a:cubicBezTo>
                <a:cubicBezTo>
                  <a:pt x="682" y="4081"/>
                  <a:pt x="455" y="4752"/>
                  <a:pt x="167" y="5604"/>
                </a:cubicBezTo>
                <a:lnTo>
                  <a:pt x="65" y="5895"/>
                </a:lnTo>
                <a:cubicBezTo>
                  <a:pt x="0" y="6089"/>
                  <a:pt x="102" y="6304"/>
                  <a:pt x="299" y="6369"/>
                </a:cubicBezTo>
                <a:cubicBezTo>
                  <a:pt x="341" y="6384"/>
                  <a:pt x="379" y="6388"/>
                  <a:pt x="420" y="6388"/>
                </a:cubicBezTo>
                <a:cubicBezTo>
                  <a:pt x="576" y="6388"/>
                  <a:pt x="720" y="6289"/>
                  <a:pt x="773" y="6134"/>
                </a:cubicBezTo>
                <a:lnTo>
                  <a:pt x="875" y="5843"/>
                </a:lnTo>
                <a:cubicBezTo>
                  <a:pt x="1186" y="4925"/>
                  <a:pt x="1410" y="4266"/>
                  <a:pt x="1485" y="3827"/>
                </a:cubicBezTo>
                <a:cubicBezTo>
                  <a:pt x="1663" y="2759"/>
                  <a:pt x="1550" y="453"/>
                  <a:pt x="1546" y="357"/>
                </a:cubicBezTo>
                <a:cubicBezTo>
                  <a:pt x="1535" y="158"/>
                  <a:pt x="1372" y="1"/>
                  <a:pt x="1182" y="1"/>
                </a:cubicBezTo>
                <a:close/>
              </a:path>
            </a:pathLst>
          </a:cu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6"/>
          <p:cNvSpPr/>
          <p:nvPr/>
        </p:nvSpPr>
        <p:spPr>
          <a:xfrm rot="10800000">
            <a:off x="3468027" y="2529166"/>
            <a:ext cx="37049" cy="37042"/>
          </a:xfrm>
          <a:custGeom>
            <a:rect b="b" l="l" r="r" t="t"/>
            <a:pathLst>
              <a:path extrusionOk="0" h="453" w="453">
                <a:moveTo>
                  <a:pt x="226" y="0"/>
                </a:moveTo>
                <a:cubicBezTo>
                  <a:pt x="103" y="0"/>
                  <a:pt x="0" y="103"/>
                  <a:pt x="0" y="227"/>
                </a:cubicBezTo>
                <a:cubicBezTo>
                  <a:pt x="0" y="353"/>
                  <a:pt x="103" y="453"/>
                  <a:pt x="226" y="453"/>
                </a:cubicBezTo>
                <a:cubicBezTo>
                  <a:pt x="350" y="453"/>
                  <a:pt x="452" y="353"/>
                  <a:pt x="452" y="227"/>
                </a:cubicBezTo>
                <a:cubicBezTo>
                  <a:pt x="452" y="103"/>
                  <a:pt x="350" y="0"/>
                  <a:pt x="22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6"/>
          <p:cNvSpPr/>
          <p:nvPr/>
        </p:nvSpPr>
        <p:spPr>
          <a:xfrm rot="10800000">
            <a:off x="3554066" y="2608977"/>
            <a:ext cx="116953" cy="116931"/>
          </a:xfrm>
          <a:custGeom>
            <a:rect b="b" l="l" r="r" t="t"/>
            <a:pathLst>
              <a:path extrusionOk="0" h="1430" w="1430">
                <a:moveTo>
                  <a:pt x="714" y="1"/>
                </a:moveTo>
                <a:cubicBezTo>
                  <a:pt x="320" y="1"/>
                  <a:pt x="1" y="323"/>
                  <a:pt x="1" y="717"/>
                </a:cubicBezTo>
                <a:cubicBezTo>
                  <a:pt x="1" y="1111"/>
                  <a:pt x="320" y="1430"/>
                  <a:pt x="714" y="1430"/>
                </a:cubicBezTo>
                <a:cubicBezTo>
                  <a:pt x="1111" y="1430"/>
                  <a:pt x="1430" y="1111"/>
                  <a:pt x="1430" y="717"/>
                </a:cubicBezTo>
                <a:cubicBezTo>
                  <a:pt x="1430" y="323"/>
                  <a:pt x="1111" y="1"/>
                  <a:pt x="7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6"/>
          <p:cNvSpPr/>
          <p:nvPr/>
        </p:nvSpPr>
        <p:spPr>
          <a:xfrm rot="10800000">
            <a:off x="3486510" y="2799504"/>
            <a:ext cx="49153" cy="49062"/>
          </a:xfrm>
          <a:custGeom>
            <a:rect b="b" l="l" r="r" t="t"/>
            <a:pathLst>
              <a:path extrusionOk="0" h="600" w="601">
                <a:moveTo>
                  <a:pt x="299" y="0"/>
                </a:moveTo>
                <a:cubicBezTo>
                  <a:pt x="134" y="0"/>
                  <a:pt x="1" y="134"/>
                  <a:pt x="1" y="299"/>
                </a:cubicBezTo>
                <a:cubicBezTo>
                  <a:pt x="1" y="467"/>
                  <a:pt x="134" y="600"/>
                  <a:pt x="299" y="600"/>
                </a:cubicBezTo>
                <a:cubicBezTo>
                  <a:pt x="466" y="600"/>
                  <a:pt x="600" y="467"/>
                  <a:pt x="600" y="299"/>
                </a:cubicBezTo>
                <a:cubicBezTo>
                  <a:pt x="600" y="134"/>
                  <a:pt x="466" y="0"/>
                  <a:pt x="2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6"/>
          <p:cNvSpPr txBox="1"/>
          <p:nvPr/>
        </p:nvSpPr>
        <p:spPr>
          <a:xfrm>
            <a:off x="3872275" y="218075"/>
            <a:ext cx="5075100" cy="4109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s" sz="1700">
                <a:latin typeface="Advent Pro"/>
                <a:ea typeface="Advent Pro"/>
                <a:cs typeface="Advent Pro"/>
                <a:sym typeface="Advent Pro"/>
              </a:rPr>
              <a:t>Purpose: </a:t>
            </a:r>
            <a:endParaRPr b="1" sz="1700">
              <a:latin typeface="Advent Pro"/>
              <a:ea typeface="Advent Pro"/>
              <a:cs typeface="Advent Pro"/>
              <a:sym typeface="Advent Pro"/>
            </a:endParaRPr>
          </a:p>
          <a:p>
            <a:pPr indent="0" lvl="0" marL="0" rtl="0" algn="just">
              <a:spcBef>
                <a:spcPts val="0"/>
              </a:spcBef>
              <a:spcAft>
                <a:spcPts val="0"/>
              </a:spcAft>
              <a:buNone/>
            </a:pPr>
            <a:r>
              <a:rPr lang="es" sz="1700">
                <a:latin typeface="Advent Pro"/>
                <a:ea typeface="Advent Pro"/>
                <a:cs typeface="Advent Pro"/>
                <a:sym typeface="Advent Pro"/>
              </a:rPr>
              <a:t>To determine if there are any differences in the parameters of various brands of bottled water. Some of these parameters include: pH, </a:t>
            </a:r>
            <a:r>
              <a:rPr lang="es" sz="1700">
                <a:latin typeface="Advent Pro"/>
                <a:ea typeface="Advent Pro"/>
                <a:cs typeface="Advent Pro"/>
                <a:sym typeface="Advent Pro"/>
              </a:rPr>
              <a:t>fluoride</a:t>
            </a:r>
            <a:r>
              <a:rPr lang="es" sz="1700">
                <a:latin typeface="Advent Pro"/>
                <a:ea typeface="Advent Pro"/>
                <a:cs typeface="Advent Pro"/>
                <a:sym typeface="Advent Pro"/>
              </a:rPr>
              <a:t>, mercury, nitrites, zinc, total chlorine, aluminum, etc..</a:t>
            </a:r>
            <a:endParaRPr sz="1700">
              <a:latin typeface="Advent Pro"/>
              <a:ea typeface="Advent Pro"/>
              <a:cs typeface="Advent Pro"/>
              <a:sym typeface="Advent Pro"/>
            </a:endParaRPr>
          </a:p>
          <a:p>
            <a:pPr indent="0" lvl="0" marL="0" rtl="0" algn="just">
              <a:spcBef>
                <a:spcPts val="0"/>
              </a:spcBef>
              <a:spcAft>
                <a:spcPts val="0"/>
              </a:spcAft>
              <a:buNone/>
            </a:pPr>
            <a:r>
              <a:t/>
            </a:r>
            <a:endParaRPr sz="1700">
              <a:latin typeface="Advent Pro"/>
              <a:ea typeface="Advent Pro"/>
              <a:cs typeface="Advent Pro"/>
              <a:sym typeface="Advent Pro"/>
            </a:endParaRPr>
          </a:p>
          <a:p>
            <a:pPr indent="0" lvl="0" marL="0" rtl="0" algn="just">
              <a:spcBef>
                <a:spcPts val="0"/>
              </a:spcBef>
              <a:spcAft>
                <a:spcPts val="0"/>
              </a:spcAft>
              <a:buNone/>
            </a:pPr>
            <a:r>
              <a:rPr b="1" lang="es" sz="1700">
                <a:latin typeface="Advent Pro"/>
                <a:ea typeface="Advent Pro"/>
                <a:cs typeface="Advent Pro"/>
                <a:sym typeface="Advent Pro"/>
              </a:rPr>
              <a:t>Question:</a:t>
            </a:r>
            <a:endParaRPr b="1" sz="1700">
              <a:latin typeface="Advent Pro"/>
              <a:ea typeface="Advent Pro"/>
              <a:cs typeface="Advent Pro"/>
              <a:sym typeface="Advent Pro"/>
            </a:endParaRPr>
          </a:p>
          <a:p>
            <a:pPr indent="0" lvl="0" marL="0" rtl="0" algn="just">
              <a:spcBef>
                <a:spcPts val="0"/>
              </a:spcBef>
              <a:spcAft>
                <a:spcPts val="0"/>
              </a:spcAft>
              <a:buNone/>
            </a:pPr>
            <a:r>
              <a:rPr lang="es" sz="1700">
                <a:latin typeface="Advent Pro"/>
                <a:ea typeface="Advent Pro"/>
                <a:cs typeface="Advent Pro"/>
                <a:sym typeface="Advent Pro"/>
              </a:rPr>
              <a:t>What, if any, are the differences between the various brands of bottled water?</a:t>
            </a:r>
            <a:endParaRPr sz="1700">
              <a:latin typeface="Advent Pro"/>
              <a:ea typeface="Advent Pro"/>
              <a:cs typeface="Advent Pro"/>
              <a:sym typeface="Advent Pro"/>
            </a:endParaRPr>
          </a:p>
          <a:p>
            <a:pPr indent="0" lvl="0" marL="0" rtl="0" algn="just">
              <a:spcBef>
                <a:spcPts val="0"/>
              </a:spcBef>
              <a:spcAft>
                <a:spcPts val="0"/>
              </a:spcAft>
              <a:buNone/>
            </a:pPr>
            <a:r>
              <a:t/>
            </a:r>
            <a:endParaRPr sz="1700">
              <a:latin typeface="Advent Pro"/>
              <a:ea typeface="Advent Pro"/>
              <a:cs typeface="Advent Pro"/>
              <a:sym typeface="Advent Pro"/>
            </a:endParaRPr>
          </a:p>
          <a:p>
            <a:pPr indent="0" lvl="0" marL="0" rtl="0" algn="just">
              <a:spcBef>
                <a:spcPts val="0"/>
              </a:spcBef>
              <a:spcAft>
                <a:spcPts val="0"/>
              </a:spcAft>
              <a:buNone/>
            </a:pPr>
            <a:r>
              <a:rPr b="1" lang="es" sz="1700">
                <a:latin typeface="Advent Pro"/>
                <a:ea typeface="Advent Pro"/>
                <a:cs typeface="Advent Pro"/>
                <a:sym typeface="Advent Pro"/>
              </a:rPr>
              <a:t>Hypothesis</a:t>
            </a:r>
            <a:r>
              <a:rPr b="1" lang="es" sz="1700">
                <a:latin typeface="Advent Pro"/>
                <a:ea typeface="Advent Pro"/>
                <a:cs typeface="Advent Pro"/>
                <a:sym typeface="Advent Pro"/>
              </a:rPr>
              <a:t>:</a:t>
            </a:r>
            <a:endParaRPr b="1" sz="1700">
              <a:latin typeface="Advent Pro"/>
              <a:ea typeface="Advent Pro"/>
              <a:cs typeface="Advent Pro"/>
              <a:sym typeface="Advent Pro"/>
            </a:endParaRPr>
          </a:p>
          <a:p>
            <a:pPr indent="0" lvl="0" marL="0" rtl="0" algn="just">
              <a:spcBef>
                <a:spcPts val="0"/>
              </a:spcBef>
              <a:spcAft>
                <a:spcPts val="0"/>
              </a:spcAft>
              <a:buNone/>
            </a:pPr>
            <a:r>
              <a:rPr lang="es" sz="1700">
                <a:latin typeface="Advent Pro"/>
                <a:ea typeface="Advent Pro"/>
                <a:cs typeface="Advent Pro"/>
                <a:sym typeface="Advent Pro"/>
              </a:rPr>
              <a:t>There will be some variation in the levels of each </a:t>
            </a:r>
            <a:r>
              <a:rPr lang="es" sz="1700">
                <a:latin typeface="Advent Pro"/>
                <a:ea typeface="Advent Pro"/>
                <a:cs typeface="Advent Pro"/>
                <a:sym typeface="Advent Pro"/>
              </a:rPr>
              <a:t>parameter</a:t>
            </a:r>
            <a:r>
              <a:rPr lang="es" sz="1700">
                <a:latin typeface="Advent Pro"/>
                <a:ea typeface="Advent Pro"/>
                <a:cs typeface="Advent Pro"/>
                <a:sym typeface="Advent Pro"/>
              </a:rPr>
              <a:t> in bottled water, however; all within safe drinking limits.</a:t>
            </a:r>
            <a:endParaRPr sz="1700">
              <a:latin typeface="Advent Pro"/>
              <a:ea typeface="Advent Pro"/>
              <a:cs typeface="Advent Pro"/>
              <a:sym typeface="Advent Pro"/>
            </a:endParaRPr>
          </a:p>
          <a:p>
            <a:pPr indent="0" lvl="0" marL="0" rtl="0" algn="l">
              <a:spcBef>
                <a:spcPts val="0"/>
              </a:spcBef>
              <a:spcAft>
                <a:spcPts val="0"/>
              </a:spcAft>
              <a:buNone/>
            </a:pPr>
            <a:r>
              <a:t/>
            </a:r>
            <a:endParaRPr sz="1700">
              <a:latin typeface="Advent Pro"/>
              <a:ea typeface="Advent Pro"/>
              <a:cs typeface="Advent Pro"/>
              <a:sym typeface="Advent Pr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7" name="Shape 197"/>
        <p:cNvGrpSpPr/>
        <p:nvPr/>
      </p:nvGrpSpPr>
      <p:grpSpPr>
        <a:xfrm>
          <a:off x="0" y="0"/>
          <a:ext cx="0" cy="0"/>
          <a:chOff x="0" y="0"/>
          <a:chExt cx="0" cy="0"/>
        </a:xfrm>
      </p:grpSpPr>
      <p:sp>
        <p:nvSpPr>
          <p:cNvPr id="198" name="Google Shape;198;p17"/>
          <p:cNvSpPr txBox="1"/>
          <p:nvPr>
            <p:ph idx="4294967295" type="subTitle"/>
          </p:nvPr>
        </p:nvSpPr>
        <p:spPr>
          <a:xfrm>
            <a:off x="1756000" y="2719700"/>
            <a:ext cx="1869900" cy="1027200"/>
          </a:xfrm>
          <a:prstGeom prst="rect">
            <a:avLst/>
          </a:prstGeom>
          <a:solidFill>
            <a:schemeClr val="lt2"/>
          </a:solidFill>
        </p:spPr>
        <p:txBody>
          <a:bodyPr anchorCtr="0" anchor="ctr" bIns="0" lIns="91425" spcFirstLastPara="1" rIns="91425" wrap="square" tIns="162000">
            <a:noAutofit/>
          </a:bodyPr>
          <a:lstStyle/>
          <a:p>
            <a:pPr indent="0" lvl="0" marL="0" marR="72000" rtl="0" algn="ctr">
              <a:spcBef>
                <a:spcPts val="0"/>
              </a:spcBef>
              <a:spcAft>
                <a:spcPts val="1600"/>
              </a:spcAft>
              <a:buNone/>
            </a:pPr>
            <a:r>
              <a:rPr b="1" lang="es" sz="1300">
                <a:solidFill>
                  <a:srgbClr val="FFFFFF"/>
                </a:solidFill>
              </a:rPr>
              <a:t>The brand of bottled water tested.</a:t>
            </a:r>
            <a:endParaRPr b="1" sz="1300">
              <a:solidFill>
                <a:srgbClr val="FFFFFF"/>
              </a:solidFill>
            </a:endParaRPr>
          </a:p>
        </p:txBody>
      </p:sp>
      <p:sp>
        <p:nvSpPr>
          <p:cNvPr id="199" name="Google Shape;199;p17"/>
          <p:cNvSpPr txBox="1"/>
          <p:nvPr/>
        </p:nvSpPr>
        <p:spPr>
          <a:xfrm>
            <a:off x="3954600" y="1069150"/>
            <a:ext cx="2547900" cy="58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400">
              <a:solidFill>
                <a:srgbClr val="2D406A"/>
              </a:solidFill>
              <a:latin typeface="Anton"/>
              <a:ea typeface="Anton"/>
              <a:cs typeface="Anton"/>
              <a:sym typeface="Anton"/>
            </a:endParaRPr>
          </a:p>
        </p:txBody>
      </p:sp>
      <p:sp>
        <p:nvSpPr>
          <p:cNvPr id="200" name="Google Shape;200;p17"/>
          <p:cNvSpPr txBox="1"/>
          <p:nvPr/>
        </p:nvSpPr>
        <p:spPr>
          <a:xfrm>
            <a:off x="1921925" y="2226827"/>
            <a:ext cx="1538100" cy="49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800">
                <a:solidFill>
                  <a:schemeClr val="dk2"/>
                </a:solidFill>
                <a:latin typeface="Anton"/>
                <a:ea typeface="Anton"/>
                <a:cs typeface="Anton"/>
                <a:sym typeface="Anton"/>
              </a:rPr>
              <a:t>INDEPENDENT</a:t>
            </a:r>
            <a:endParaRPr sz="1800">
              <a:solidFill>
                <a:schemeClr val="dk2"/>
              </a:solidFill>
              <a:latin typeface="Anton"/>
              <a:ea typeface="Anton"/>
              <a:cs typeface="Anton"/>
              <a:sym typeface="Anton"/>
            </a:endParaRPr>
          </a:p>
        </p:txBody>
      </p:sp>
      <p:sp>
        <p:nvSpPr>
          <p:cNvPr id="201" name="Google Shape;201;p17"/>
          <p:cNvSpPr txBox="1"/>
          <p:nvPr/>
        </p:nvSpPr>
        <p:spPr>
          <a:xfrm>
            <a:off x="6910250" y="2226827"/>
            <a:ext cx="1538100" cy="49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800">
                <a:solidFill>
                  <a:schemeClr val="dk2"/>
                </a:solidFill>
                <a:latin typeface="Anton"/>
                <a:ea typeface="Anton"/>
                <a:cs typeface="Anton"/>
                <a:sym typeface="Anton"/>
              </a:rPr>
              <a:t>CONTROLLED</a:t>
            </a:r>
            <a:endParaRPr sz="1800">
              <a:solidFill>
                <a:schemeClr val="dk2"/>
              </a:solidFill>
              <a:latin typeface="Anton"/>
              <a:ea typeface="Anton"/>
              <a:cs typeface="Anton"/>
              <a:sym typeface="Anton"/>
            </a:endParaRPr>
          </a:p>
        </p:txBody>
      </p:sp>
      <p:grpSp>
        <p:nvGrpSpPr>
          <p:cNvPr id="202" name="Google Shape;202;p17"/>
          <p:cNvGrpSpPr/>
          <p:nvPr/>
        </p:nvGrpSpPr>
        <p:grpSpPr>
          <a:xfrm>
            <a:off x="2690975" y="1653527"/>
            <a:ext cx="4988275" cy="573323"/>
            <a:chOff x="2555600" y="1751527"/>
            <a:chExt cx="4988275" cy="573323"/>
          </a:xfrm>
        </p:grpSpPr>
        <p:cxnSp>
          <p:nvCxnSpPr>
            <p:cNvPr id="203" name="Google Shape;203;p17"/>
            <p:cNvCxnSpPr>
              <a:stCxn id="199" idx="2"/>
              <a:endCxn id="201" idx="0"/>
            </p:cNvCxnSpPr>
            <p:nvPr/>
          </p:nvCxnSpPr>
          <p:spPr>
            <a:xfrm flipH="1" rot="-5400000">
              <a:off x="6031875" y="812850"/>
              <a:ext cx="573300" cy="2450700"/>
            </a:xfrm>
            <a:prstGeom prst="bentConnector3">
              <a:avLst>
                <a:gd fmla="val 49998" name="adj1"/>
              </a:avLst>
            </a:prstGeom>
            <a:noFill/>
            <a:ln cap="flat" cmpd="sng" w="19050">
              <a:solidFill>
                <a:schemeClr val="dk2"/>
              </a:solidFill>
              <a:prstDash val="solid"/>
              <a:round/>
              <a:headEnd len="med" w="med" type="diamond"/>
              <a:tailEnd len="med" w="med" type="diamond"/>
            </a:ln>
          </p:spPr>
        </p:cxnSp>
        <p:cxnSp>
          <p:nvCxnSpPr>
            <p:cNvPr id="204" name="Google Shape;204;p17"/>
            <p:cNvCxnSpPr>
              <a:stCxn id="200" idx="0"/>
              <a:endCxn id="199" idx="2"/>
            </p:cNvCxnSpPr>
            <p:nvPr/>
          </p:nvCxnSpPr>
          <p:spPr>
            <a:xfrm rot="-5400000">
              <a:off x="3537800" y="769327"/>
              <a:ext cx="573300" cy="2537700"/>
            </a:xfrm>
            <a:prstGeom prst="bentConnector3">
              <a:avLst>
                <a:gd fmla="val 49998" name="adj1"/>
              </a:avLst>
            </a:prstGeom>
            <a:noFill/>
            <a:ln cap="flat" cmpd="sng" w="19050">
              <a:solidFill>
                <a:schemeClr val="dk2"/>
              </a:solidFill>
              <a:prstDash val="solid"/>
              <a:round/>
              <a:headEnd len="med" w="med" type="diamond"/>
              <a:tailEnd len="med" w="med" type="diamond"/>
            </a:ln>
          </p:spPr>
        </p:cxnSp>
        <p:cxnSp>
          <p:nvCxnSpPr>
            <p:cNvPr id="205" name="Google Shape;205;p17"/>
            <p:cNvCxnSpPr/>
            <p:nvPr/>
          </p:nvCxnSpPr>
          <p:spPr>
            <a:xfrm rot="-5400000">
              <a:off x="4943450" y="2172100"/>
              <a:ext cx="303000" cy="600"/>
            </a:xfrm>
            <a:prstGeom prst="bentConnector3">
              <a:avLst>
                <a:gd fmla="val 50000" name="adj1"/>
              </a:avLst>
            </a:prstGeom>
            <a:noFill/>
            <a:ln cap="flat" cmpd="sng" w="19050">
              <a:solidFill>
                <a:schemeClr val="dk2"/>
              </a:solidFill>
              <a:prstDash val="solid"/>
              <a:round/>
              <a:headEnd len="med" w="med" type="diamond"/>
              <a:tailEnd len="med" w="med" type="none"/>
            </a:ln>
          </p:spPr>
        </p:cxnSp>
      </p:grpSp>
      <p:sp>
        <p:nvSpPr>
          <p:cNvPr id="206" name="Google Shape;206;p17"/>
          <p:cNvSpPr txBox="1"/>
          <p:nvPr/>
        </p:nvSpPr>
        <p:spPr>
          <a:xfrm>
            <a:off x="4461275" y="2219900"/>
            <a:ext cx="1538100" cy="49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 sz="1800">
                <a:solidFill>
                  <a:schemeClr val="dk2"/>
                </a:solidFill>
                <a:latin typeface="Anton"/>
                <a:ea typeface="Anton"/>
                <a:cs typeface="Anton"/>
                <a:sym typeface="Anton"/>
              </a:rPr>
              <a:t>DEPENDENT</a:t>
            </a:r>
            <a:endParaRPr sz="1800">
              <a:solidFill>
                <a:schemeClr val="dk2"/>
              </a:solidFill>
              <a:latin typeface="Anton"/>
              <a:ea typeface="Anton"/>
              <a:cs typeface="Anton"/>
              <a:sym typeface="Anton"/>
            </a:endParaRPr>
          </a:p>
        </p:txBody>
      </p:sp>
      <p:sp>
        <p:nvSpPr>
          <p:cNvPr id="207" name="Google Shape;207;p17"/>
          <p:cNvSpPr txBox="1"/>
          <p:nvPr>
            <p:ph idx="4294967295" type="subTitle"/>
          </p:nvPr>
        </p:nvSpPr>
        <p:spPr>
          <a:xfrm>
            <a:off x="4293600" y="2719700"/>
            <a:ext cx="1869900" cy="1027200"/>
          </a:xfrm>
          <a:prstGeom prst="rect">
            <a:avLst/>
          </a:prstGeom>
          <a:solidFill>
            <a:schemeClr val="lt2"/>
          </a:solidFill>
        </p:spPr>
        <p:txBody>
          <a:bodyPr anchorCtr="0" anchor="ctr" bIns="0" lIns="91425" spcFirstLastPara="1" rIns="91425" wrap="square" tIns="162000">
            <a:noAutofit/>
          </a:bodyPr>
          <a:lstStyle/>
          <a:p>
            <a:pPr indent="0" lvl="0" marL="0" marR="72000" rtl="0" algn="ctr">
              <a:spcBef>
                <a:spcPts val="0"/>
              </a:spcBef>
              <a:spcAft>
                <a:spcPts val="1600"/>
              </a:spcAft>
              <a:buNone/>
            </a:pPr>
            <a:r>
              <a:rPr b="1" lang="es" sz="1300">
                <a:solidFill>
                  <a:srgbClr val="FFFFFF"/>
                </a:solidFill>
              </a:rPr>
              <a:t>  The level of each </a:t>
            </a:r>
            <a:r>
              <a:rPr b="1" lang="es" sz="1300">
                <a:solidFill>
                  <a:srgbClr val="FFFFFF"/>
                </a:solidFill>
              </a:rPr>
              <a:t>parameter</a:t>
            </a:r>
            <a:r>
              <a:rPr b="1" lang="es" sz="1300">
                <a:solidFill>
                  <a:srgbClr val="FFFFFF"/>
                </a:solidFill>
              </a:rPr>
              <a:t> in each brand of bottled water.</a:t>
            </a:r>
            <a:endParaRPr b="1" sz="1300">
              <a:solidFill>
                <a:srgbClr val="FFFFFF"/>
              </a:solidFill>
            </a:endParaRPr>
          </a:p>
        </p:txBody>
      </p:sp>
      <p:sp>
        <p:nvSpPr>
          <p:cNvPr id="208" name="Google Shape;208;p17"/>
          <p:cNvSpPr txBox="1"/>
          <p:nvPr>
            <p:ph idx="4294967295" type="subTitle"/>
          </p:nvPr>
        </p:nvSpPr>
        <p:spPr>
          <a:xfrm>
            <a:off x="6744350" y="2719700"/>
            <a:ext cx="1869900" cy="1027200"/>
          </a:xfrm>
          <a:prstGeom prst="rect">
            <a:avLst/>
          </a:prstGeom>
          <a:solidFill>
            <a:schemeClr val="lt2"/>
          </a:solidFill>
        </p:spPr>
        <p:txBody>
          <a:bodyPr anchorCtr="0" anchor="ctr" bIns="0" lIns="91425" spcFirstLastPara="1" rIns="91425" wrap="square" tIns="162000">
            <a:noAutofit/>
          </a:bodyPr>
          <a:lstStyle/>
          <a:p>
            <a:pPr indent="0" lvl="0" marL="72000" marR="72000" rtl="0" algn="ctr">
              <a:spcBef>
                <a:spcPts val="0"/>
              </a:spcBef>
              <a:spcAft>
                <a:spcPts val="1600"/>
              </a:spcAft>
              <a:buNone/>
            </a:pPr>
            <a:r>
              <a:rPr b="1" lang="es" sz="1300">
                <a:solidFill>
                  <a:srgbClr val="FFFFFF"/>
                </a:solidFill>
              </a:rPr>
              <a:t>Water </a:t>
            </a:r>
            <a:r>
              <a:rPr b="1" lang="es" sz="1300">
                <a:solidFill>
                  <a:srgbClr val="FFFFFF"/>
                </a:solidFill>
              </a:rPr>
              <a:t>temperature</a:t>
            </a:r>
            <a:r>
              <a:rPr b="1" lang="es" sz="1300">
                <a:solidFill>
                  <a:srgbClr val="FFFFFF"/>
                </a:solidFill>
              </a:rPr>
              <a:t>, the brand of test strips, and the time test strips are in water samples.</a:t>
            </a:r>
            <a:endParaRPr b="1" sz="1300">
              <a:solidFill>
                <a:srgbClr val="FFFFFF"/>
              </a:solidFill>
            </a:endParaRPr>
          </a:p>
        </p:txBody>
      </p:sp>
      <p:sp>
        <p:nvSpPr>
          <p:cNvPr id="209" name="Google Shape;209;p17"/>
          <p:cNvSpPr txBox="1"/>
          <p:nvPr>
            <p:ph type="ctrTitle"/>
          </p:nvPr>
        </p:nvSpPr>
        <p:spPr>
          <a:xfrm>
            <a:off x="3188750" y="1149402"/>
            <a:ext cx="3992700" cy="48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700"/>
              <a:t>VARIABLES</a:t>
            </a:r>
            <a:endParaRPr sz="37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13" name="Shape 213"/>
        <p:cNvGrpSpPr/>
        <p:nvPr/>
      </p:nvGrpSpPr>
      <p:grpSpPr>
        <a:xfrm>
          <a:off x="0" y="0"/>
          <a:ext cx="0" cy="0"/>
          <a:chOff x="0" y="0"/>
          <a:chExt cx="0" cy="0"/>
        </a:xfrm>
      </p:grpSpPr>
      <p:grpSp>
        <p:nvGrpSpPr>
          <p:cNvPr id="214" name="Google Shape;214;p18"/>
          <p:cNvGrpSpPr/>
          <p:nvPr/>
        </p:nvGrpSpPr>
        <p:grpSpPr>
          <a:xfrm>
            <a:off x="6091468" y="2997790"/>
            <a:ext cx="2837792" cy="2101385"/>
            <a:chOff x="6091468" y="2997790"/>
            <a:chExt cx="2837792" cy="2101385"/>
          </a:xfrm>
        </p:grpSpPr>
        <p:sp>
          <p:nvSpPr>
            <p:cNvPr id="215" name="Google Shape;215;p18"/>
            <p:cNvSpPr/>
            <p:nvPr/>
          </p:nvSpPr>
          <p:spPr>
            <a:xfrm>
              <a:off x="7503959" y="4600853"/>
              <a:ext cx="1425300" cy="87600"/>
            </a:xfrm>
            <a:prstGeom prst="ellipse">
              <a:avLst/>
            </a:pr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8"/>
            <p:cNvSpPr/>
            <p:nvPr/>
          </p:nvSpPr>
          <p:spPr>
            <a:xfrm>
              <a:off x="7919336" y="4288335"/>
              <a:ext cx="153437" cy="350517"/>
            </a:xfrm>
            <a:custGeom>
              <a:rect b="b" l="l" r="r" t="t"/>
              <a:pathLst>
                <a:path extrusionOk="0" h="7879" w="3449">
                  <a:moveTo>
                    <a:pt x="247" y="0"/>
                  </a:moveTo>
                  <a:cubicBezTo>
                    <a:pt x="109" y="0"/>
                    <a:pt x="0" y="110"/>
                    <a:pt x="0" y="247"/>
                  </a:cubicBezTo>
                  <a:lnTo>
                    <a:pt x="0" y="7879"/>
                  </a:lnTo>
                  <a:lnTo>
                    <a:pt x="3449" y="7879"/>
                  </a:lnTo>
                  <a:lnTo>
                    <a:pt x="3449" y="247"/>
                  </a:lnTo>
                  <a:cubicBezTo>
                    <a:pt x="3449" y="110"/>
                    <a:pt x="3340" y="0"/>
                    <a:pt x="320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8"/>
            <p:cNvSpPr/>
            <p:nvPr/>
          </p:nvSpPr>
          <p:spPr>
            <a:xfrm>
              <a:off x="7922050" y="3240248"/>
              <a:ext cx="160644" cy="49114"/>
            </a:xfrm>
            <a:custGeom>
              <a:rect b="b" l="l" r="r" t="t"/>
              <a:pathLst>
                <a:path extrusionOk="0" h="1104" w="3611">
                  <a:moveTo>
                    <a:pt x="1" y="0"/>
                  </a:moveTo>
                  <a:lnTo>
                    <a:pt x="1" y="1104"/>
                  </a:lnTo>
                  <a:cubicBezTo>
                    <a:pt x="1185" y="833"/>
                    <a:pt x="2406" y="727"/>
                    <a:pt x="3611" y="569"/>
                  </a:cubicBezTo>
                  <a:lnTo>
                    <a:pt x="3611" y="0"/>
                  </a:lnTo>
                  <a:close/>
                </a:path>
              </a:pathLst>
            </a:custGeom>
            <a:solidFill>
              <a:srgbClr val="D4D5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8"/>
            <p:cNvSpPr/>
            <p:nvPr/>
          </p:nvSpPr>
          <p:spPr>
            <a:xfrm>
              <a:off x="7719050" y="3373445"/>
              <a:ext cx="566637" cy="643022"/>
            </a:xfrm>
            <a:custGeom>
              <a:rect b="b" l="l" r="r" t="t"/>
              <a:pathLst>
                <a:path extrusionOk="0" h="14454" w="12737">
                  <a:moveTo>
                    <a:pt x="8174" y="1"/>
                  </a:moveTo>
                  <a:cubicBezTo>
                    <a:pt x="6982" y="361"/>
                    <a:pt x="5797" y="744"/>
                    <a:pt x="4564" y="929"/>
                  </a:cubicBezTo>
                  <a:lnTo>
                    <a:pt x="4564" y="1980"/>
                  </a:lnTo>
                  <a:cubicBezTo>
                    <a:pt x="1925" y="2758"/>
                    <a:pt x="1" y="5198"/>
                    <a:pt x="1" y="8089"/>
                  </a:cubicBezTo>
                  <a:cubicBezTo>
                    <a:pt x="1" y="11604"/>
                    <a:pt x="2854" y="14453"/>
                    <a:pt x="6368" y="14453"/>
                  </a:cubicBezTo>
                  <a:cubicBezTo>
                    <a:pt x="9887" y="14453"/>
                    <a:pt x="12737" y="11604"/>
                    <a:pt x="12737" y="8089"/>
                  </a:cubicBezTo>
                  <a:cubicBezTo>
                    <a:pt x="12737" y="5198"/>
                    <a:pt x="10812" y="2758"/>
                    <a:pt x="8174" y="1980"/>
                  </a:cubicBezTo>
                  <a:lnTo>
                    <a:pt x="8174" y="1"/>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8"/>
            <p:cNvSpPr/>
            <p:nvPr/>
          </p:nvSpPr>
          <p:spPr>
            <a:xfrm>
              <a:off x="7922050" y="3335052"/>
              <a:ext cx="160644" cy="79722"/>
            </a:xfrm>
            <a:custGeom>
              <a:rect b="b" l="l" r="r" t="t"/>
              <a:pathLst>
                <a:path extrusionOk="0" h="1792" w="3611">
                  <a:moveTo>
                    <a:pt x="1823" y="0"/>
                  </a:moveTo>
                  <a:cubicBezTo>
                    <a:pt x="1215" y="0"/>
                    <a:pt x="607" y="22"/>
                    <a:pt x="1" y="86"/>
                  </a:cubicBezTo>
                  <a:lnTo>
                    <a:pt x="1" y="1792"/>
                  </a:lnTo>
                  <a:cubicBezTo>
                    <a:pt x="1234" y="1607"/>
                    <a:pt x="2419" y="1224"/>
                    <a:pt x="3611" y="864"/>
                  </a:cubicBezTo>
                  <a:lnTo>
                    <a:pt x="3611" y="45"/>
                  </a:lnTo>
                  <a:cubicBezTo>
                    <a:pt x="3015" y="21"/>
                    <a:pt x="2419" y="0"/>
                    <a:pt x="1823" y="0"/>
                  </a:cubicBezTo>
                  <a:close/>
                </a:path>
              </a:pathLst>
            </a:custGeom>
            <a:solidFill>
              <a:srgbClr val="D4D5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8"/>
            <p:cNvSpPr/>
            <p:nvPr/>
          </p:nvSpPr>
          <p:spPr>
            <a:xfrm>
              <a:off x="7922050" y="3265562"/>
              <a:ext cx="160644" cy="73315"/>
            </a:xfrm>
            <a:custGeom>
              <a:rect b="b" l="l" r="r" t="t"/>
              <a:pathLst>
                <a:path extrusionOk="0" h="1648" w="3611">
                  <a:moveTo>
                    <a:pt x="3611" y="0"/>
                  </a:moveTo>
                  <a:cubicBezTo>
                    <a:pt x="2406" y="158"/>
                    <a:pt x="1185" y="264"/>
                    <a:pt x="1" y="535"/>
                  </a:cubicBezTo>
                  <a:lnTo>
                    <a:pt x="1" y="1648"/>
                  </a:lnTo>
                  <a:cubicBezTo>
                    <a:pt x="607" y="1584"/>
                    <a:pt x="1215" y="1562"/>
                    <a:pt x="1823" y="1562"/>
                  </a:cubicBezTo>
                  <a:cubicBezTo>
                    <a:pt x="2419" y="1562"/>
                    <a:pt x="3015" y="1583"/>
                    <a:pt x="3611" y="1607"/>
                  </a:cubicBezTo>
                  <a:lnTo>
                    <a:pt x="3611" y="0"/>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8"/>
            <p:cNvSpPr/>
            <p:nvPr/>
          </p:nvSpPr>
          <p:spPr>
            <a:xfrm>
              <a:off x="7737157" y="3651182"/>
              <a:ext cx="530380" cy="347136"/>
            </a:xfrm>
            <a:custGeom>
              <a:rect b="b" l="l" r="r" t="t"/>
              <a:pathLst>
                <a:path extrusionOk="0" h="7803" w="11922">
                  <a:moveTo>
                    <a:pt x="2606" y="1"/>
                  </a:moveTo>
                  <a:cubicBezTo>
                    <a:pt x="1760" y="1"/>
                    <a:pt x="919" y="172"/>
                    <a:pt x="155" y="513"/>
                  </a:cubicBezTo>
                  <a:cubicBezTo>
                    <a:pt x="56" y="942"/>
                    <a:pt x="1" y="1386"/>
                    <a:pt x="1" y="1846"/>
                  </a:cubicBezTo>
                  <a:cubicBezTo>
                    <a:pt x="1" y="5131"/>
                    <a:pt x="2677" y="7803"/>
                    <a:pt x="5961" y="7803"/>
                  </a:cubicBezTo>
                  <a:cubicBezTo>
                    <a:pt x="9247" y="7803"/>
                    <a:pt x="11922" y="5131"/>
                    <a:pt x="11922" y="1846"/>
                  </a:cubicBezTo>
                  <a:cubicBezTo>
                    <a:pt x="11922" y="1383"/>
                    <a:pt x="11868" y="934"/>
                    <a:pt x="11768" y="503"/>
                  </a:cubicBezTo>
                  <a:cubicBezTo>
                    <a:pt x="11107" y="777"/>
                    <a:pt x="10463" y="1095"/>
                    <a:pt x="9846" y="1325"/>
                  </a:cubicBezTo>
                  <a:cubicBezTo>
                    <a:pt x="9495" y="1421"/>
                    <a:pt x="9153" y="1462"/>
                    <a:pt x="8820" y="1462"/>
                  </a:cubicBezTo>
                  <a:cubicBezTo>
                    <a:pt x="7025" y="1462"/>
                    <a:pt x="5450" y="276"/>
                    <a:pt x="3732" y="102"/>
                  </a:cubicBezTo>
                  <a:cubicBezTo>
                    <a:pt x="3360" y="35"/>
                    <a:pt x="2982" y="1"/>
                    <a:pt x="260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8"/>
            <p:cNvSpPr/>
            <p:nvPr/>
          </p:nvSpPr>
          <p:spPr>
            <a:xfrm>
              <a:off x="7895846" y="3236022"/>
              <a:ext cx="213095" cy="14636"/>
            </a:xfrm>
            <a:custGeom>
              <a:rect b="b" l="l" r="r" t="t"/>
              <a:pathLst>
                <a:path extrusionOk="0" h="329" w="4790">
                  <a:moveTo>
                    <a:pt x="0" y="0"/>
                  </a:moveTo>
                  <a:lnTo>
                    <a:pt x="0" y="95"/>
                  </a:lnTo>
                  <a:cubicBezTo>
                    <a:pt x="0" y="226"/>
                    <a:pt x="106" y="329"/>
                    <a:pt x="236" y="329"/>
                  </a:cubicBezTo>
                  <a:lnTo>
                    <a:pt x="4557" y="329"/>
                  </a:lnTo>
                  <a:cubicBezTo>
                    <a:pt x="4686" y="329"/>
                    <a:pt x="4789" y="226"/>
                    <a:pt x="4789" y="95"/>
                  </a:cubicBezTo>
                  <a:lnTo>
                    <a:pt x="4789" y="0"/>
                  </a:lnTo>
                  <a:close/>
                </a:path>
              </a:pathLst>
            </a:cu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8"/>
            <p:cNvSpPr/>
            <p:nvPr/>
          </p:nvSpPr>
          <p:spPr>
            <a:xfrm>
              <a:off x="7897804" y="3510912"/>
              <a:ext cx="89642" cy="89642"/>
            </a:xfrm>
            <a:custGeom>
              <a:rect b="b" l="l" r="r" t="t"/>
              <a:pathLst>
                <a:path extrusionOk="0" h="2015" w="2015">
                  <a:moveTo>
                    <a:pt x="1008" y="0"/>
                  </a:moveTo>
                  <a:cubicBezTo>
                    <a:pt x="453" y="0"/>
                    <a:pt x="1" y="453"/>
                    <a:pt x="1" y="1008"/>
                  </a:cubicBezTo>
                  <a:cubicBezTo>
                    <a:pt x="1" y="1562"/>
                    <a:pt x="453" y="2015"/>
                    <a:pt x="1008" y="2015"/>
                  </a:cubicBezTo>
                  <a:cubicBezTo>
                    <a:pt x="1566" y="2015"/>
                    <a:pt x="2015" y="1562"/>
                    <a:pt x="2015" y="1008"/>
                  </a:cubicBezTo>
                  <a:cubicBezTo>
                    <a:pt x="2015" y="453"/>
                    <a:pt x="1566" y="0"/>
                    <a:pt x="100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8"/>
            <p:cNvSpPr/>
            <p:nvPr/>
          </p:nvSpPr>
          <p:spPr>
            <a:xfrm>
              <a:off x="8029489" y="3480126"/>
              <a:ext cx="25180" cy="25180"/>
            </a:xfrm>
            <a:custGeom>
              <a:rect b="b" l="l" r="r" t="t"/>
              <a:pathLst>
                <a:path extrusionOk="0" h="566" w="566">
                  <a:moveTo>
                    <a:pt x="282" y="1"/>
                  </a:moveTo>
                  <a:cubicBezTo>
                    <a:pt x="127" y="1"/>
                    <a:pt x="0" y="128"/>
                    <a:pt x="0" y="281"/>
                  </a:cubicBezTo>
                  <a:cubicBezTo>
                    <a:pt x="0" y="439"/>
                    <a:pt x="127" y="566"/>
                    <a:pt x="282" y="566"/>
                  </a:cubicBezTo>
                  <a:cubicBezTo>
                    <a:pt x="439" y="566"/>
                    <a:pt x="566" y="439"/>
                    <a:pt x="566" y="281"/>
                  </a:cubicBezTo>
                  <a:cubicBezTo>
                    <a:pt x="566" y="128"/>
                    <a:pt x="439" y="1"/>
                    <a:pt x="28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8"/>
            <p:cNvSpPr/>
            <p:nvPr/>
          </p:nvSpPr>
          <p:spPr>
            <a:xfrm>
              <a:off x="8046217" y="3578133"/>
              <a:ext cx="128836" cy="128836"/>
            </a:xfrm>
            <a:custGeom>
              <a:rect b="b" l="l" r="r" t="t"/>
              <a:pathLst>
                <a:path extrusionOk="0" h="2896" w="2896">
                  <a:moveTo>
                    <a:pt x="1450" y="0"/>
                  </a:moveTo>
                  <a:cubicBezTo>
                    <a:pt x="649" y="0"/>
                    <a:pt x="1" y="648"/>
                    <a:pt x="1" y="1449"/>
                  </a:cubicBezTo>
                  <a:cubicBezTo>
                    <a:pt x="1" y="2247"/>
                    <a:pt x="649" y="2895"/>
                    <a:pt x="1450" y="2895"/>
                  </a:cubicBezTo>
                  <a:cubicBezTo>
                    <a:pt x="2249" y="2895"/>
                    <a:pt x="2896" y="2247"/>
                    <a:pt x="2896" y="1449"/>
                  </a:cubicBezTo>
                  <a:cubicBezTo>
                    <a:pt x="2896" y="648"/>
                    <a:pt x="2249" y="0"/>
                    <a:pt x="14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8"/>
            <p:cNvSpPr/>
            <p:nvPr/>
          </p:nvSpPr>
          <p:spPr>
            <a:xfrm>
              <a:off x="8010003" y="3151406"/>
              <a:ext cx="20153" cy="20153"/>
            </a:xfrm>
            <a:custGeom>
              <a:rect b="b" l="l" r="r" t="t"/>
              <a:pathLst>
                <a:path extrusionOk="0" h="453" w="453">
                  <a:moveTo>
                    <a:pt x="226" y="0"/>
                  </a:moveTo>
                  <a:cubicBezTo>
                    <a:pt x="103" y="0"/>
                    <a:pt x="0" y="103"/>
                    <a:pt x="0" y="227"/>
                  </a:cubicBezTo>
                  <a:cubicBezTo>
                    <a:pt x="0" y="353"/>
                    <a:pt x="103" y="453"/>
                    <a:pt x="226" y="453"/>
                  </a:cubicBezTo>
                  <a:cubicBezTo>
                    <a:pt x="350" y="453"/>
                    <a:pt x="452" y="353"/>
                    <a:pt x="452" y="227"/>
                  </a:cubicBezTo>
                  <a:cubicBezTo>
                    <a:pt x="452" y="103"/>
                    <a:pt x="350" y="0"/>
                    <a:pt x="2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8"/>
            <p:cNvSpPr/>
            <p:nvPr/>
          </p:nvSpPr>
          <p:spPr>
            <a:xfrm>
              <a:off x="7919736" y="3064522"/>
              <a:ext cx="63617" cy="63617"/>
            </a:xfrm>
            <a:custGeom>
              <a:rect b="b" l="l" r="r" t="t"/>
              <a:pathLst>
                <a:path extrusionOk="0" h="1430" w="1430">
                  <a:moveTo>
                    <a:pt x="714" y="1"/>
                  </a:moveTo>
                  <a:cubicBezTo>
                    <a:pt x="320" y="1"/>
                    <a:pt x="1" y="323"/>
                    <a:pt x="1" y="717"/>
                  </a:cubicBezTo>
                  <a:cubicBezTo>
                    <a:pt x="1" y="1111"/>
                    <a:pt x="320" y="1430"/>
                    <a:pt x="714" y="1430"/>
                  </a:cubicBezTo>
                  <a:cubicBezTo>
                    <a:pt x="1111" y="1430"/>
                    <a:pt x="1430" y="1111"/>
                    <a:pt x="1430" y="717"/>
                  </a:cubicBezTo>
                  <a:cubicBezTo>
                    <a:pt x="1430" y="323"/>
                    <a:pt x="1111" y="1"/>
                    <a:pt x="71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8"/>
            <p:cNvSpPr/>
            <p:nvPr/>
          </p:nvSpPr>
          <p:spPr>
            <a:xfrm>
              <a:off x="7993365" y="2997790"/>
              <a:ext cx="26737" cy="26692"/>
            </a:xfrm>
            <a:custGeom>
              <a:rect b="b" l="l" r="r" t="t"/>
              <a:pathLst>
                <a:path extrusionOk="0" h="600" w="601">
                  <a:moveTo>
                    <a:pt x="299" y="0"/>
                  </a:moveTo>
                  <a:cubicBezTo>
                    <a:pt x="134" y="0"/>
                    <a:pt x="1" y="134"/>
                    <a:pt x="1" y="299"/>
                  </a:cubicBezTo>
                  <a:cubicBezTo>
                    <a:pt x="1" y="467"/>
                    <a:pt x="134" y="600"/>
                    <a:pt x="299" y="600"/>
                  </a:cubicBezTo>
                  <a:cubicBezTo>
                    <a:pt x="466" y="600"/>
                    <a:pt x="600" y="467"/>
                    <a:pt x="600" y="299"/>
                  </a:cubicBezTo>
                  <a:cubicBezTo>
                    <a:pt x="600" y="134"/>
                    <a:pt x="466" y="0"/>
                    <a:pt x="2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8"/>
            <p:cNvSpPr/>
            <p:nvPr/>
          </p:nvSpPr>
          <p:spPr>
            <a:xfrm>
              <a:off x="8276977" y="4529414"/>
              <a:ext cx="299668" cy="109751"/>
            </a:xfrm>
            <a:custGeom>
              <a:rect b="b" l="l" r="r" t="t"/>
              <a:pathLst>
                <a:path extrusionOk="0" h="2467" w="6736">
                  <a:moveTo>
                    <a:pt x="2834" y="0"/>
                  </a:moveTo>
                  <a:lnTo>
                    <a:pt x="141" y="2128"/>
                  </a:lnTo>
                  <a:cubicBezTo>
                    <a:pt x="1" y="2237"/>
                    <a:pt x="80" y="2467"/>
                    <a:pt x="261" y="2467"/>
                  </a:cubicBezTo>
                  <a:lnTo>
                    <a:pt x="6475" y="2467"/>
                  </a:lnTo>
                  <a:cubicBezTo>
                    <a:pt x="6657" y="2467"/>
                    <a:pt x="6735" y="2237"/>
                    <a:pt x="6595" y="2128"/>
                  </a:cubicBezTo>
                  <a:lnTo>
                    <a:pt x="390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8"/>
            <p:cNvSpPr/>
            <p:nvPr/>
          </p:nvSpPr>
          <p:spPr>
            <a:xfrm>
              <a:off x="8401633" y="3329268"/>
              <a:ext cx="49426" cy="47869"/>
            </a:xfrm>
            <a:custGeom>
              <a:rect b="b" l="l" r="r" t="t"/>
              <a:pathLst>
                <a:path extrusionOk="0" h="1076" w="1111">
                  <a:moveTo>
                    <a:pt x="1111" y="1"/>
                  </a:moveTo>
                  <a:cubicBezTo>
                    <a:pt x="741" y="1"/>
                    <a:pt x="371" y="1"/>
                    <a:pt x="1" y="38"/>
                  </a:cubicBezTo>
                  <a:lnTo>
                    <a:pt x="1" y="1076"/>
                  </a:lnTo>
                  <a:cubicBezTo>
                    <a:pt x="371" y="994"/>
                    <a:pt x="741" y="915"/>
                    <a:pt x="1111" y="833"/>
                  </a:cubicBezTo>
                  <a:lnTo>
                    <a:pt x="1111" y="1"/>
                  </a:lnTo>
                  <a:close/>
                </a:path>
              </a:pathLst>
            </a:custGeom>
            <a:solidFill>
              <a:srgbClr val="2034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8"/>
            <p:cNvSpPr/>
            <p:nvPr/>
          </p:nvSpPr>
          <p:spPr>
            <a:xfrm>
              <a:off x="8401633" y="3366282"/>
              <a:ext cx="49426" cy="1215888"/>
            </a:xfrm>
            <a:custGeom>
              <a:rect b="b" l="l" r="r" t="t"/>
              <a:pathLst>
                <a:path extrusionOk="0" h="27331" w="1111">
                  <a:moveTo>
                    <a:pt x="1111" y="1"/>
                  </a:moveTo>
                  <a:cubicBezTo>
                    <a:pt x="741" y="83"/>
                    <a:pt x="371" y="162"/>
                    <a:pt x="1" y="244"/>
                  </a:cubicBezTo>
                  <a:lnTo>
                    <a:pt x="1" y="27331"/>
                  </a:lnTo>
                  <a:lnTo>
                    <a:pt x="1111" y="27331"/>
                  </a:lnTo>
                  <a:lnTo>
                    <a:pt x="111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8"/>
            <p:cNvSpPr/>
            <p:nvPr/>
          </p:nvSpPr>
          <p:spPr>
            <a:xfrm>
              <a:off x="8401633" y="3224099"/>
              <a:ext cx="49426" cy="106903"/>
            </a:xfrm>
            <a:custGeom>
              <a:rect b="b" l="l" r="r" t="t"/>
              <a:pathLst>
                <a:path extrusionOk="0" h="2403" w="1111">
                  <a:moveTo>
                    <a:pt x="254" y="1"/>
                  </a:moveTo>
                  <a:cubicBezTo>
                    <a:pt x="114" y="1"/>
                    <a:pt x="1" y="113"/>
                    <a:pt x="1" y="254"/>
                  </a:cubicBezTo>
                  <a:lnTo>
                    <a:pt x="1" y="2402"/>
                  </a:lnTo>
                  <a:cubicBezTo>
                    <a:pt x="371" y="2365"/>
                    <a:pt x="741" y="2365"/>
                    <a:pt x="1111" y="2365"/>
                  </a:cubicBezTo>
                  <a:lnTo>
                    <a:pt x="1111" y="254"/>
                  </a:lnTo>
                  <a:cubicBezTo>
                    <a:pt x="1111" y="113"/>
                    <a:pt x="998" y="1"/>
                    <a:pt x="85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8"/>
            <p:cNvSpPr/>
            <p:nvPr/>
          </p:nvSpPr>
          <p:spPr>
            <a:xfrm>
              <a:off x="7853316" y="3318458"/>
              <a:ext cx="621980" cy="29139"/>
            </a:xfrm>
            <a:custGeom>
              <a:rect b="b" l="l" r="r" t="t"/>
              <a:pathLst>
                <a:path extrusionOk="0" h="655" w="13981">
                  <a:moveTo>
                    <a:pt x="134" y="0"/>
                  </a:moveTo>
                  <a:cubicBezTo>
                    <a:pt x="58" y="0"/>
                    <a:pt x="0" y="62"/>
                    <a:pt x="0" y="133"/>
                  </a:cubicBezTo>
                  <a:lnTo>
                    <a:pt x="0" y="524"/>
                  </a:lnTo>
                  <a:cubicBezTo>
                    <a:pt x="0" y="596"/>
                    <a:pt x="58" y="655"/>
                    <a:pt x="134" y="655"/>
                  </a:cubicBezTo>
                  <a:lnTo>
                    <a:pt x="13672" y="655"/>
                  </a:lnTo>
                  <a:cubicBezTo>
                    <a:pt x="13727" y="655"/>
                    <a:pt x="13779" y="620"/>
                    <a:pt x="13799" y="572"/>
                  </a:cubicBezTo>
                  <a:lnTo>
                    <a:pt x="13946" y="182"/>
                  </a:lnTo>
                  <a:cubicBezTo>
                    <a:pt x="13981" y="96"/>
                    <a:pt x="13915" y="0"/>
                    <a:pt x="1382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8"/>
            <p:cNvSpPr/>
            <p:nvPr/>
          </p:nvSpPr>
          <p:spPr>
            <a:xfrm>
              <a:off x="7936820" y="4130848"/>
              <a:ext cx="107170" cy="142627"/>
            </a:xfrm>
            <a:custGeom>
              <a:rect b="b" l="l" r="r" t="t"/>
              <a:pathLst>
                <a:path extrusionOk="0" h="3206" w="2409">
                  <a:moveTo>
                    <a:pt x="1357" y="1"/>
                  </a:moveTo>
                  <a:lnTo>
                    <a:pt x="1357" y="1"/>
                  </a:lnTo>
                  <a:cubicBezTo>
                    <a:pt x="1467" y="457"/>
                    <a:pt x="1343" y="964"/>
                    <a:pt x="1032" y="1316"/>
                  </a:cubicBezTo>
                  <a:cubicBezTo>
                    <a:pt x="833" y="1542"/>
                    <a:pt x="545" y="1752"/>
                    <a:pt x="556" y="2056"/>
                  </a:cubicBezTo>
                  <a:cubicBezTo>
                    <a:pt x="470" y="1882"/>
                    <a:pt x="483" y="1666"/>
                    <a:pt x="583" y="1505"/>
                  </a:cubicBezTo>
                  <a:lnTo>
                    <a:pt x="583" y="1505"/>
                  </a:lnTo>
                  <a:cubicBezTo>
                    <a:pt x="1" y="2043"/>
                    <a:pt x="343" y="2924"/>
                    <a:pt x="1097" y="3166"/>
                  </a:cubicBezTo>
                  <a:cubicBezTo>
                    <a:pt x="1178" y="3193"/>
                    <a:pt x="1256" y="3205"/>
                    <a:pt x="1331" y="3205"/>
                  </a:cubicBezTo>
                  <a:cubicBezTo>
                    <a:pt x="1924" y="3205"/>
                    <a:pt x="2316" y="2439"/>
                    <a:pt x="2365" y="1944"/>
                  </a:cubicBezTo>
                  <a:cubicBezTo>
                    <a:pt x="2409" y="1450"/>
                    <a:pt x="2265" y="946"/>
                    <a:pt x="2001" y="529"/>
                  </a:cubicBezTo>
                  <a:cubicBezTo>
                    <a:pt x="1847" y="289"/>
                    <a:pt x="1634" y="63"/>
                    <a:pt x="135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5" name="Google Shape;235;p18"/>
            <p:cNvGrpSpPr/>
            <p:nvPr/>
          </p:nvGrpSpPr>
          <p:grpSpPr>
            <a:xfrm>
              <a:off x="6103423" y="4366262"/>
              <a:ext cx="786620" cy="732914"/>
              <a:chOff x="6091468" y="4354300"/>
              <a:chExt cx="786620" cy="732914"/>
            </a:xfrm>
          </p:grpSpPr>
          <p:sp>
            <p:nvSpPr>
              <p:cNvPr id="236" name="Google Shape;236;p18"/>
              <p:cNvSpPr/>
              <p:nvPr/>
            </p:nvSpPr>
            <p:spPr>
              <a:xfrm rot="2340334">
                <a:off x="6325720" y="4453464"/>
                <a:ext cx="159397" cy="308654"/>
              </a:xfrm>
              <a:custGeom>
                <a:rect b="b" l="l" r="r" t="t"/>
                <a:pathLst>
                  <a:path extrusionOk="0" h="15143" w="7821">
                    <a:moveTo>
                      <a:pt x="7168" y="0"/>
                    </a:moveTo>
                    <a:cubicBezTo>
                      <a:pt x="6950" y="0"/>
                      <a:pt x="6742" y="125"/>
                      <a:pt x="6646" y="337"/>
                    </a:cubicBezTo>
                    <a:lnTo>
                      <a:pt x="0" y="14399"/>
                    </a:lnTo>
                    <a:lnTo>
                      <a:pt x="1692" y="15142"/>
                    </a:lnTo>
                    <a:lnTo>
                      <a:pt x="7701" y="799"/>
                    </a:lnTo>
                    <a:cubicBezTo>
                      <a:pt x="7821" y="508"/>
                      <a:pt x="7688" y="176"/>
                      <a:pt x="7400" y="49"/>
                    </a:cubicBezTo>
                    <a:cubicBezTo>
                      <a:pt x="7324" y="16"/>
                      <a:pt x="7245" y="0"/>
                      <a:pt x="7168" y="0"/>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8"/>
              <p:cNvSpPr/>
              <p:nvPr/>
            </p:nvSpPr>
            <p:spPr>
              <a:xfrm rot="2340334">
                <a:off x="6315111" y="4391593"/>
                <a:ext cx="173174" cy="341184"/>
              </a:xfrm>
              <a:custGeom>
                <a:rect b="b" l="l" r="r" t="t"/>
                <a:pathLst>
                  <a:path extrusionOk="0" h="16739" w="8497">
                    <a:moveTo>
                      <a:pt x="7887" y="1"/>
                    </a:moveTo>
                    <a:cubicBezTo>
                      <a:pt x="7685" y="1"/>
                      <a:pt x="7491" y="116"/>
                      <a:pt x="7400" y="313"/>
                    </a:cubicBezTo>
                    <a:lnTo>
                      <a:pt x="1" y="15996"/>
                    </a:lnTo>
                    <a:lnTo>
                      <a:pt x="1696" y="16739"/>
                    </a:lnTo>
                    <a:lnTo>
                      <a:pt x="8383" y="741"/>
                    </a:lnTo>
                    <a:cubicBezTo>
                      <a:pt x="8496" y="474"/>
                      <a:pt x="8370" y="162"/>
                      <a:pt x="8102" y="46"/>
                    </a:cubicBezTo>
                    <a:cubicBezTo>
                      <a:pt x="8032" y="15"/>
                      <a:pt x="7959" y="1"/>
                      <a:pt x="7887" y="1"/>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8"/>
              <p:cNvSpPr/>
              <p:nvPr/>
            </p:nvSpPr>
            <p:spPr>
              <a:xfrm rot="2340334">
                <a:off x="6291082" y="4373143"/>
                <a:ext cx="163901" cy="319171"/>
              </a:xfrm>
              <a:custGeom>
                <a:rect b="b" l="l" r="r" t="t"/>
                <a:pathLst>
                  <a:path extrusionOk="0" h="15659" w="8042">
                    <a:moveTo>
                      <a:pt x="7397" y="0"/>
                    </a:moveTo>
                    <a:cubicBezTo>
                      <a:pt x="7192" y="0"/>
                      <a:pt x="6995" y="117"/>
                      <a:pt x="6904" y="312"/>
                    </a:cubicBezTo>
                    <a:lnTo>
                      <a:pt x="1" y="14916"/>
                    </a:lnTo>
                    <a:lnTo>
                      <a:pt x="1697" y="15659"/>
                    </a:lnTo>
                    <a:lnTo>
                      <a:pt x="7928" y="761"/>
                    </a:lnTo>
                    <a:cubicBezTo>
                      <a:pt x="8041" y="490"/>
                      <a:pt x="7914" y="182"/>
                      <a:pt x="7647" y="62"/>
                    </a:cubicBezTo>
                    <a:lnTo>
                      <a:pt x="7610" y="45"/>
                    </a:lnTo>
                    <a:cubicBezTo>
                      <a:pt x="7541" y="15"/>
                      <a:pt x="7468" y="0"/>
                      <a:pt x="7397" y="0"/>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8"/>
              <p:cNvSpPr/>
              <p:nvPr/>
            </p:nvSpPr>
            <p:spPr>
              <a:xfrm rot="2340334">
                <a:off x="6263571" y="4368421"/>
                <a:ext cx="143908" cy="279690"/>
              </a:xfrm>
              <a:custGeom>
                <a:rect b="b" l="l" r="r" t="t"/>
                <a:pathLst>
                  <a:path extrusionOk="0" h="13722" w="7061">
                    <a:moveTo>
                      <a:pt x="6636" y="1"/>
                    </a:moveTo>
                    <a:cubicBezTo>
                      <a:pt x="6495" y="1"/>
                      <a:pt x="6360" y="81"/>
                      <a:pt x="6297" y="215"/>
                    </a:cubicBezTo>
                    <a:lnTo>
                      <a:pt x="1" y="12979"/>
                    </a:lnTo>
                    <a:lnTo>
                      <a:pt x="1696" y="13722"/>
                    </a:lnTo>
                    <a:lnTo>
                      <a:pt x="6986" y="515"/>
                    </a:lnTo>
                    <a:cubicBezTo>
                      <a:pt x="7060" y="327"/>
                      <a:pt x="6972" y="115"/>
                      <a:pt x="6787" y="33"/>
                    </a:cubicBezTo>
                    <a:cubicBezTo>
                      <a:pt x="6738" y="11"/>
                      <a:pt x="6687" y="1"/>
                      <a:pt x="6636" y="1"/>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8"/>
              <p:cNvSpPr/>
              <p:nvPr/>
            </p:nvSpPr>
            <p:spPr>
              <a:xfrm rot="2340334">
                <a:off x="6165827" y="4472726"/>
                <a:ext cx="230220" cy="264933"/>
              </a:xfrm>
              <a:custGeom>
                <a:rect b="b" l="l" r="r" t="t"/>
                <a:pathLst>
                  <a:path extrusionOk="0" h="12998" w="11296">
                    <a:moveTo>
                      <a:pt x="4807" y="1"/>
                    </a:moveTo>
                    <a:lnTo>
                      <a:pt x="1138" y="7225"/>
                    </a:lnTo>
                    <a:lnTo>
                      <a:pt x="0" y="9825"/>
                    </a:lnTo>
                    <a:lnTo>
                      <a:pt x="7232" y="12997"/>
                    </a:lnTo>
                    <a:lnTo>
                      <a:pt x="8342" y="10469"/>
                    </a:lnTo>
                    <a:lnTo>
                      <a:pt x="11295" y="2978"/>
                    </a:lnTo>
                    <a:lnTo>
                      <a:pt x="4807" y="1"/>
                    </a:ln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8"/>
              <p:cNvSpPr/>
              <p:nvPr/>
            </p:nvSpPr>
            <p:spPr>
              <a:xfrm rot="2340334">
                <a:off x="6246119" y="4605834"/>
                <a:ext cx="100334" cy="159840"/>
              </a:xfrm>
              <a:custGeom>
                <a:rect b="b" l="l" r="r" t="t"/>
                <a:pathLst>
                  <a:path extrusionOk="0" h="7842" w="4923">
                    <a:moveTo>
                      <a:pt x="4149" y="1"/>
                    </a:moveTo>
                    <a:lnTo>
                      <a:pt x="0" y="7348"/>
                    </a:lnTo>
                    <a:lnTo>
                      <a:pt x="1021" y="7842"/>
                    </a:lnTo>
                    <a:lnTo>
                      <a:pt x="4923" y="2313"/>
                    </a:lnTo>
                    <a:lnTo>
                      <a:pt x="4149" y="1"/>
                    </a:ln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8"/>
              <p:cNvSpPr/>
              <p:nvPr/>
            </p:nvSpPr>
            <p:spPr>
              <a:xfrm rot="2340334">
                <a:off x="6339690" y="4624863"/>
                <a:ext cx="97195" cy="118097"/>
              </a:xfrm>
              <a:custGeom>
                <a:rect b="b" l="l" r="r" t="t"/>
                <a:pathLst>
                  <a:path extrusionOk="0" h="5794" w="4769">
                    <a:moveTo>
                      <a:pt x="4068" y="1"/>
                    </a:moveTo>
                    <a:cubicBezTo>
                      <a:pt x="3979" y="1"/>
                      <a:pt x="3882" y="13"/>
                      <a:pt x="3776" y="41"/>
                    </a:cubicBezTo>
                    <a:cubicBezTo>
                      <a:pt x="3101" y="219"/>
                      <a:pt x="158" y="2141"/>
                      <a:pt x="158" y="2141"/>
                    </a:cubicBezTo>
                    <a:lnTo>
                      <a:pt x="0" y="5793"/>
                    </a:lnTo>
                    <a:lnTo>
                      <a:pt x="4769" y="346"/>
                    </a:lnTo>
                    <a:cubicBezTo>
                      <a:pt x="4769" y="346"/>
                      <a:pt x="4543" y="1"/>
                      <a:pt x="4068" y="1"/>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8"/>
              <p:cNvSpPr/>
              <p:nvPr/>
            </p:nvSpPr>
            <p:spPr>
              <a:xfrm rot="2340334">
                <a:off x="6104013" y="4608741"/>
                <a:ext cx="174418" cy="101648"/>
              </a:xfrm>
              <a:custGeom>
                <a:rect b="b" l="l" r="r" t="t"/>
                <a:pathLst>
                  <a:path extrusionOk="0" h="4987" w="8558">
                    <a:moveTo>
                      <a:pt x="503" y="0"/>
                    </a:moveTo>
                    <a:cubicBezTo>
                      <a:pt x="410" y="0"/>
                      <a:pt x="320" y="65"/>
                      <a:pt x="302" y="164"/>
                    </a:cubicBezTo>
                    <a:lnTo>
                      <a:pt x="17" y="1555"/>
                    </a:lnTo>
                    <a:cubicBezTo>
                      <a:pt x="0" y="1651"/>
                      <a:pt x="48" y="1747"/>
                      <a:pt x="137" y="1785"/>
                    </a:cubicBezTo>
                    <a:lnTo>
                      <a:pt x="7400" y="4967"/>
                    </a:lnTo>
                    <a:cubicBezTo>
                      <a:pt x="7427" y="4980"/>
                      <a:pt x="7456" y="4986"/>
                      <a:pt x="7485" y="4986"/>
                    </a:cubicBezTo>
                    <a:cubicBezTo>
                      <a:pt x="7548" y="4986"/>
                      <a:pt x="7609" y="4956"/>
                      <a:pt x="7649" y="4902"/>
                    </a:cubicBezTo>
                    <a:lnTo>
                      <a:pt x="8479" y="3751"/>
                    </a:lnTo>
                    <a:cubicBezTo>
                      <a:pt x="8557" y="3645"/>
                      <a:pt x="8516" y="3494"/>
                      <a:pt x="8397" y="3443"/>
                    </a:cubicBezTo>
                    <a:lnTo>
                      <a:pt x="582" y="17"/>
                    </a:lnTo>
                    <a:cubicBezTo>
                      <a:pt x="557" y="6"/>
                      <a:pt x="530" y="0"/>
                      <a:pt x="503" y="0"/>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8"/>
              <p:cNvSpPr/>
              <p:nvPr/>
            </p:nvSpPr>
            <p:spPr>
              <a:xfrm rot="2340334">
                <a:off x="6379965" y="4594909"/>
                <a:ext cx="28370" cy="86096"/>
              </a:xfrm>
              <a:custGeom>
                <a:rect b="b" l="l" r="r" t="t"/>
                <a:pathLst>
                  <a:path extrusionOk="0" h="4224" w="1392">
                    <a:moveTo>
                      <a:pt x="1378" y="0"/>
                    </a:moveTo>
                    <a:cubicBezTo>
                      <a:pt x="936" y="987"/>
                      <a:pt x="590" y="1751"/>
                      <a:pt x="357" y="2347"/>
                    </a:cubicBezTo>
                    <a:cubicBezTo>
                      <a:pt x="124" y="2943"/>
                      <a:pt x="5" y="3375"/>
                      <a:pt x="5" y="3694"/>
                    </a:cubicBezTo>
                    <a:cubicBezTo>
                      <a:pt x="1" y="3916"/>
                      <a:pt x="62" y="4087"/>
                      <a:pt x="182" y="4224"/>
                    </a:cubicBezTo>
                    <a:lnTo>
                      <a:pt x="193" y="4214"/>
                    </a:lnTo>
                    <a:cubicBezTo>
                      <a:pt x="73" y="4080"/>
                      <a:pt x="18" y="3916"/>
                      <a:pt x="18" y="3694"/>
                    </a:cubicBezTo>
                    <a:cubicBezTo>
                      <a:pt x="15" y="3378"/>
                      <a:pt x="138" y="2946"/>
                      <a:pt x="371" y="2350"/>
                    </a:cubicBezTo>
                    <a:cubicBezTo>
                      <a:pt x="604" y="1754"/>
                      <a:pt x="946" y="994"/>
                      <a:pt x="1392" y="7"/>
                    </a:cubicBezTo>
                    <a:lnTo>
                      <a:pt x="1378" y="0"/>
                    </a:ln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5" name="Google Shape;245;p18"/>
              <p:cNvGrpSpPr/>
              <p:nvPr/>
            </p:nvGrpSpPr>
            <p:grpSpPr>
              <a:xfrm>
                <a:off x="6420698" y="4545636"/>
                <a:ext cx="457390" cy="541578"/>
                <a:chOff x="6420698" y="4545636"/>
                <a:chExt cx="457390" cy="541578"/>
              </a:xfrm>
            </p:grpSpPr>
            <p:sp>
              <p:nvSpPr>
                <p:cNvPr id="246" name="Google Shape;246;p18"/>
                <p:cNvSpPr/>
                <p:nvPr/>
              </p:nvSpPr>
              <p:spPr>
                <a:xfrm rot="2340334">
                  <a:off x="6492592" y="4609165"/>
                  <a:ext cx="211979" cy="303558"/>
                </a:xfrm>
                <a:custGeom>
                  <a:rect b="b" l="l" r="r" t="t"/>
                  <a:pathLst>
                    <a:path extrusionOk="0" h="14893" w="10401">
                      <a:moveTo>
                        <a:pt x="657" y="0"/>
                      </a:moveTo>
                      <a:cubicBezTo>
                        <a:pt x="549" y="0"/>
                        <a:pt x="440" y="30"/>
                        <a:pt x="343" y="93"/>
                      </a:cubicBezTo>
                      <a:cubicBezTo>
                        <a:pt x="79" y="264"/>
                        <a:pt x="0" y="614"/>
                        <a:pt x="168" y="881"/>
                      </a:cubicBezTo>
                      <a:lnTo>
                        <a:pt x="8849" y="14892"/>
                      </a:lnTo>
                      <a:lnTo>
                        <a:pt x="10401" y="13885"/>
                      </a:lnTo>
                      <a:lnTo>
                        <a:pt x="1134" y="251"/>
                      </a:lnTo>
                      <a:cubicBezTo>
                        <a:pt x="1022" y="89"/>
                        <a:pt x="841" y="0"/>
                        <a:pt x="657" y="0"/>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8"/>
                <p:cNvSpPr/>
                <p:nvPr/>
              </p:nvSpPr>
              <p:spPr>
                <a:xfrm rot="2340334">
                  <a:off x="6526883" y="4581168"/>
                  <a:ext cx="230913" cy="333255"/>
                </a:xfrm>
                <a:custGeom>
                  <a:rect b="b" l="l" r="r" t="t"/>
                  <a:pathLst>
                    <a:path extrusionOk="0" h="16350" w="11330">
                      <a:moveTo>
                        <a:pt x="610" y="1"/>
                      </a:moveTo>
                      <a:cubicBezTo>
                        <a:pt x="510" y="1"/>
                        <a:pt x="409" y="29"/>
                        <a:pt x="320" y="88"/>
                      </a:cubicBezTo>
                      <a:cubicBezTo>
                        <a:pt x="73" y="246"/>
                        <a:pt x="1" y="575"/>
                        <a:pt x="155" y="821"/>
                      </a:cubicBezTo>
                      <a:lnTo>
                        <a:pt x="9778" y="16349"/>
                      </a:lnTo>
                      <a:lnTo>
                        <a:pt x="11329" y="15339"/>
                      </a:lnTo>
                      <a:lnTo>
                        <a:pt x="1056" y="235"/>
                      </a:lnTo>
                      <a:cubicBezTo>
                        <a:pt x="952" y="84"/>
                        <a:pt x="782" y="1"/>
                        <a:pt x="610" y="1"/>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8"/>
                <p:cNvSpPr/>
                <p:nvPr/>
              </p:nvSpPr>
              <p:spPr>
                <a:xfrm rot="2340334">
                  <a:off x="6571258" y="4607149"/>
                  <a:ext cx="217971" cy="313179"/>
                </a:xfrm>
                <a:custGeom>
                  <a:rect b="b" l="l" r="r" t="t"/>
                  <a:pathLst>
                    <a:path extrusionOk="0" h="15365" w="10695">
                      <a:moveTo>
                        <a:pt x="644" y="0"/>
                      </a:moveTo>
                      <a:cubicBezTo>
                        <a:pt x="544" y="0"/>
                        <a:pt x="442" y="28"/>
                        <a:pt x="353" y="86"/>
                      </a:cubicBezTo>
                      <a:lnTo>
                        <a:pt x="315" y="110"/>
                      </a:lnTo>
                      <a:cubicBezTo>
                        <a:pt x="72" y="267"/>
                        <a:pt x="0" y="596"/>
                        <a:pt x="154" y="843"/>
                      </a:cubicBezTo>
                      <a:lnTo>
                        <a:pt x="9143" y="15365"/>
                      </a:lnTo>
                      <a:lnTo>
                        <a:pt x="10695" y="14354"/>
                      </a:lnTo>
                      <a:lnTo>
                        <a:pt x="1089" y="234"/>
                      </a:lnTo>
                      <a:cubicBezTo>
                        <a:pt x="986" y="82"/>
                        <a:pt x="816" y="0"/>
                        <a:pt x="644" y="0"/>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8"/>
                <p:cNvSpPr/>
                <p:nvPr/>
              </p:nvSpPr>
              <p:spPr>
                <a:xfrm rot="2340334">
                  <a:off x="6620022" y="4651478"/>
                  <a:ext cx="192434" cy="276735"/>
                </a:xfrm>
                <a:custGeom>
                  <a:rect b="b" l="l" r="r" t="t"/>
                  <a:pathLst>
                    <a:path extrusionOk="0" h="13577" w="9442">
                      <a:moveTo>
                        <a:pt x="428" y="1"/>
                      </a:moveTo>
                      <a:cubicBezTo>
                        <a:pt x="357" y="1"/>
                        <a:pt x="286" y="21"/>
                        <a:pt x="223" y="62"/>
                      </a:cubicBezTo>
                      <a:cubicBezTo>
                        <a:pt x="52" y="172"/>
                        <a:pt x="0" y="398"/>
                        <a:pt x="103" y="572"/>
                      </a:cubicBezTo>
                      <a:lnTo>
                        <a:pt x="7890" y="13576"/>
                      </a:lnTo>
                      <a:lnTo>
                        <a:pt x="9442" y="12566"/>
                      </a:lnTo>
                      <a:lnTo>
                        <a:pt x="737" y="161"/>
                      </a:lnTo>
                      <a:cubicBezTo>
                        <a:pt x="664" y="56"/>
                        <a:pt x="547" y="1"/>
                        <a:pt x="428" y="1"/>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8"/>
                <p:cNvSpPr/>
                <p:nvPr/>
              </p:nvSpPr>
              <p:spPr>
                <a:xfrm rot="2340334">
                  <a:off x="6519383" y="4750916"/>
                  <a:ext cx="249887" cy="268643"/>
                </a:xfrm>
                <a:custGeom>
                  <a:rect b="b" l="l" r="r" t="t"/>
                  <a:pathLst>
                    <a:path extrusionOk="0" h="13180" w="12261">
                      <a:moveTo>
                        <a:pt x="6074" y="1"/>
                      </a:moveTo>
                      <a:lnTo>
                        <a:pt x="1" y="3957"/>
                      </a:lnTo>
                      <a:lnTo>
                        <a:pt x="4139" y="10863"/>
                      </a:lnTo>
                      <a:lnTo>
                        <a:pt x="5643" y="13179"/>
                      </a:lnTo>
                      <a:lnTo>
                        <a:pt x="12261" y="8866"/>
                      </a:lnTo>
                      <a:lnTo>
                        <a:pt x="10713" y="6489"/>
                      </a:lnTo>
                      <a:lnTo>
                        <a:pt x="6074" y="1"/>
                      </a:ln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8"/>
                <p:cNvSpPr/>
                <p:nvPr/>
              </p:nvSpPr>
              <p:spPr>
                <a:xfrm rot="2340334">
                  <a:off x="6509271" y="4827851"/>
                  <a:ext cx="115701" cy="147285"/>
                </a:xfrm>
                <a:custGeom>
                  <a:rect b="b" l="l" r="r" t="t"/>
                  <a:pathLst>
                    <a:path extrusionOk="0" h="7226" w="5677">
                      <a:moveTo>
                        <a:pt x="384" y="1"/>
                      </a:moveTo>
                      <a:lnTo>
                        <a:pt x="0" y="2409"/>
                      </a:lnTo>
                      <a:lnTo>
                        <a:pt x="4751" y="7225"/>
                      </a:lnTo>
                      <a:lnTo>
                        <a:pt x="5676" y="6572"/>
                      </a:lnTo>
                      <a:lnTo>
                        <a:pt x="384" y="1"/>
                      </a:ln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8"/>
                <p:cNvSpPr/>
                <p:nvPr/>
              </p:nvSpPr>
              <p:spPr>
                <a:xfrm rot="2340334">
                  <a:off x="6477439" y="4760572"/>
                  <a:ext cx="113969" cy="103279"/>
                </a:xfrm>
                <a:custGeom>
                  <a:rect b="b" l="l" r="r" t="t"/>
                  <a:pathLst>
                    <a:path extrusionOk="0" h="5067" w="5592">
                      <a:moveTo>
                        <a:pt x="810" y="1"/>
                      </a:moveTo>
                      <a:cubicBezTo>
                        <a:pt x="210" y="1"/>
                        <a:pt x="1" y="473"/>
                        <a:pt x="1" y="473"/>
                      </a:cubicBezTo>
                      <a:lnTo>
                        <a:pt x="5592" y="5067"/>
                      </a:lnTo>
                      <a:lnTo>
                        <a:pt x="4845" y="1490"/>
                      </a:lnTo>
                      <a:cubicBezTo>
                        <a:pt x="4845" y="1490"/>
                        <a:pt x="1625" y="76"/>
                        <a:pt x="929" y="7"/>
                      </a:cubicBezTo>
                      <a:cubicBezTo>
                        <a:pt x="888" y="3"/>
                        <a:pt x="848" y="1"/>
                        <a:pt x="810" y="1"/>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8"/>
                <p:cNvSpPr/>
                <p:nvPr/>
              </p:nvSpPr>
              <p:spPr>
                <a:xfrm rot="2340334">
                  <a:off x="6545988" y="4925289"/>
                  <a:ext cx="165491" cy="123620"/>
                </a:xfrm>
                <a:custGeom>
                  <a:rect b="b" l="l" r="r" t="t"/>
                  <a:pathLst>
                    <a:path extrusionOk="0" h="6065" w="8120">
                      <a:moveTo>
                        <a:pt x="7386" y="1"/>
                      </a:moveTo>
                      <a:cubicBezTo>
                        <a:pt x="7349" y="1"/>
                        <a:pt x="7311" y="11"/>
                        <a:pt x="7276" y="32"/>
                      </a:cubicBezTo>
                      <a:lnTo>
                        <a:pt x="128" y="4687"/>
                      </a:lnTo>
                      <a:cubicBezTo>
                        <a:pt x="18" y="4759"/>
                        <a:pt x="0" y="4913"/>
                        <a:pt x="97" y="5006"/>
                      </a:cubicBezTo>
                      <a:lnTo>
                        <a:pt x="1104" y="6007"/>
                      </a:lnTo>
                      <a:cubicBezTo>
                        <a:pt x="1143" y="6044"/>
                        <a:pt x="1195" y="6064"/>
                        <a:pt x="1248" y="6064"/>
                      </a:cubicBezTo>
                      <a:cubicBezTo>
                        <a:pt x="1287" y="6064"/>
                        <a:pt x="1326" y="6053"/>
                        <a:pt x="1361" y="6030"/>
                      </a:cubicBezTo>
                      <a:lnTo>
                        <a:pt x="8007" y="1703"/>
                      </a:lnTo>
                      <a:cubicBezTo>
                        <a:pt x="8085" y="1653"/>
                        <a:pt x="8119" y="1550"/>
                        <a:pt x="8085" y="1460"/>
                      </a:cubicBezTo>
                      <a:lnTo>
                        <a:pt x="7578" y="132"/>
                      </a:lnTo>
                      <a:cubicBezTo>
                        <a:pt x="7548" y="49"/>
                        <a:pt x="7469" y="1"/>
                        <a:pt x="7386" y="1"/>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8"/>
                <p:cNvSpPr/>
                <p:nvPr/>
              </p:nvSpPr>
              <p:spPr>
                <a:xfrm rot="2340334">
                  <a:off x="6554918" y="4776828"/>
                  <a:ext cx="29532" cy="68384"/>
                </a:xfrm>
                <a:custGeom>
                  <a:rect b="b" l="l" r="r" t="t"/>
                  <a:pathLst>
                    <a:path extrusionOk="0" h="3355" w="1449">
                      <a:moveTo>
                        <a:pt x="13" y="1"/>
                      </a:moveTo>
                      <a:lnTo>
                        <a:pt x="0" y="8"/>
                      </a:lnTo>
                      <a:cubicBezTo>
                        <a:pt x="411" y="754"/>
                        <a:pt x="706" y="1189"/>
                        <a:pt x="1117" y="1933"/>
                      </a:cubicBezTo>
                      <a:cubicBezTo>
                        <a:pt x="1196" y="2073"/>
                        <a:pt x="1435" y="2570"/>
                        <a:pt x="1435" y="3135"/>
                      </a:cubicBezTo>
                      <a:cubicBezTo>
                        <a:pt x="1435" y="3207"/>
                        <a:pt x="1432" y="3279"/>
                        <a:pt x="1425" y="3351"/>
                      </a:cubicBezTo>
                      <a:lnTo>
                        <a:pt x="1439" y="3355"/>
                      </a:lnTo>
                      <a:cubicBezTo>
                        <a:pt x="1445" y="3279"/>
                        <a:pt x="1449" y="3207"/>
                        <a:pt x="1449" y="3135"/>
                      </a:cubicBezTo>
                      <a:cubicBezTo>
                        <a:pt x="1449" y="2566"/>
                        <a:pt x="1205" y="2070"/>
                        <a:pt x="1126" y="1926"/>
                      </a:cubicBezTo>
                      <a:cubicBezTo>
                        <a:pt x="720" y="1183"/>
                        <a:pt x="421" y="748"/>
                        <a:pt x="13" y="1"/>
                      </a:cubicBezTo>
                      <a:close/>
                    </a:path>
                  </a:pathLst>
                </a:cu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55" name="Google Shape;255;p18"/>
            <p:cNvSpPr/>
            <p:nvPr/>
          </p:nvSpPr>
          <p:spPr>
            <a:xfrm>
              <a:off x="7970053" y="4196245"/>
              <a:ext cx="51517" cy="66820"/>
            </a:xfrm>
            <a:custGeom>
              <a:rect b="b" l="l" r="r" t="t"/>
              <a:pathLst>
                <a:path extrusionOk="0" h="1502" w="1158">
                  <a:moveTo>
                    <a:pt x="854" y="1"/>
                  </a:moveTo>
                  <a:cubicBezTo>
                    <a:pt x="840" y="196"/>
                    <a:pt x="744" y="381"/>
                    <a:pt x="590" y="501"/>
                  </a:cubicBezTo>
                  <a:cubicBezTo>
                    <a:pt x="494" y="576"/>
                    <a:pt x="381" y="624"/>
                    <a:pt x="288" y="703"/>
                  </a:cubicBezTo>
                  <a:cubicBezTo>
                    <a:pt x="196" y="779"/>
                    <a:pt x="120" y="899"/>
                    <a:pt x="148" y="1018"/>
                  </a:cubicBezTo>
                  <a:cubicBezTo>
                    <a:pt x="110" y="960"/>
                    <a:pt x="89" y="895"/>
                    <a:pt x="79" y="830"/>
                  </a:cubicBezTo>
                  <a:cubicBezTo>
                    <a:pt x="0" y="940"/>
                    <a:pt x="14" y="1094"/>
                    <a:pt x="79" y="1210"/>
                  </a:cubicBezTo>
                  <a:cubicBezTo>
                    <a:pt x="191" y="1411"/>
                    <a:pt x="340" y="1501"/>
                    <a:pt x="494" y="1501"/>
                  </a:cubicBezTo>
                  <a:cubicBezTo>
                    <a:pt x="657" y="1501"/>
                    <a:pt x="828" y="1401"/>
                    <a:pt x="970" y="1223"/>
                  </a:cubicBezTo>
                  <a:cubicBezTo>
                    <a:pt x="1096" y="1070"/>
                    <a:pt x="1158" y="850"/>
                    <a:pt x="1100" y="659"/>
                  </a:cubicBezTo>
                  <a:lnTo>
                    <a:pt x="1100" y="659"/>
                  </a:lnTo>
                  <a:cubicBezTo>
                    <a:pt x="1049" y="747"/>
                    <a:pt x="977" y="826"/>
                    <a:pt x="891" y="888"/>
                  </a:cubicBezTo>
                  <a:cubicBezTo>
                    <a:pt x="1001" y="607"/>
                    <a:pt x="929" y="292"/>
                    <a:pt x="854" y="1"/>
                  </a:cubicBezTo>
                  <a:close/>
                </a:path>
              </a:pathLst>
            </a:custGeom>
            <a:solidFill>
              <a:srgbClr val="F9A60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8"/>
            <p:cNvSpPr/>
            <p:nvPr/>
          </p:nvSpPr>
          <p:spPr>
            <a:xfrm>
              <a:off x="7965026" y="4354310"/>
              <a:ext cx="4627" cy="243703"/>
            </a:xfrm>
            <a:custGeom>
              <a:rect b="b" l="l" r="r" t="t"/>
              <a:pathLst>
                <a:path extrusionOk="0" h="5478" w="104">
                  <a:moveTo>
                    <a:pt x="1" y="0"/>
                  </a:moveTo>
                  <a:lnTo>
                    <a:pt x="1" y="5478"/>
                  </a:lnTo>
                  <a:lnTo>
                    <a:pt x="104" y="5478"/>
                  </a:lnTo>
                  <a:lnTo>
                    <a:pt x="104" y="0"/>
                  </a:ln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8"/>
            <p:cNvSpPr/>
            <p:nvPr/>
          </p:nvSpPr>
          <p:spPr>
            <a:xfrm>
              <a:off x="8022460" y="4354310"/>
              <a:ext cx="4627" cy="243703"/>
            </a:xfrm>
            <a:custGeom>
              <a:rect b="b" l="l" r="r" t="t"/>
              <a:pathLst>
                <a:path extrusionOk="0" h="5478" w="104">
                  <a:moveTo>
                    <a:pt x="1" y="0"/>
                  </a:moveTo>
                  <a:lnTo>
                    <a:pt x="1" y="5478"/>
                  </a:lnTo>
                  <a:lnTo>
                    <a:pt x="103" y="5478"/>
                  </a:lnTo>
                  <a:lnTo>
                    <a:pt x="103" y="0"/>
                  </a:ln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8" name="Google Shape;258;p18"/>
            <p:cNvGrpSpPr/>
            <p:nvPr/>
          </p:nvGrpSpPr>
          <p:grpSpPr>
            <a:xfrm>
              <a:off x="6091468" y="4354300"/>
              <a:ext cx="786620" cy="732914"/>
              <a:chOff x="6091468" y="4354300"/>
              <a:chExt cx="786620" cy="732914"/>
            </a:xfrm>
          </p:grpSpPr>
          <p:sp>
            <p:nvSpPr>
              <p:cNvPr id="259" name="Google Shape;259;p18"/>
              <p:cNvSpPr/>
              <p:nvPr/>
            </p:nvSpPr>
            <p:spPr>
              <a:xfrm rot="2340334">
                <a:off x="6325720" y="4453464"/>
                <a:ext cx="159397" cy="308654"/>
              </a:xfrm>
              <a:custGeom>
                <a:rect b="b" l="l" r="r" t="t"/>
                <a:pathLst>
                  <a:path extrusionOk="0" h="15143" w="7821">
                    <a:moveTo>
                      <a:pt x="7168" y="0"/>
                    </a:moveTo>
                    <a:cubicBezTo>
                      <a:pt x="6950" y="0"/>
                      <a:pt x="6742" y="125"/>
                      <a:pt x="6646" y="337"/>
                    </a:cubicBezTo>
                    <a:lnTo>
                      <a:pt x="0" y="14399"/>
                    </a:lnTo>
                    <a:lnTo>
                      <a:pt x="1692" y="15142"/>
                    </a:lnTo>
                    <a:lnTo>
                      <a:pt x="7701" y="799"/>
                    </a:lnTo>
                    <a:cubicBezTo>
                      <a:pt x="7821" y="508"/>
                      <a:pt x="7688" y="176"/>
                      <a:pt x="7400" y="49"/>
                    </a:cubicBezTo>
                    <a:cubicBezTo>
                      <a:pt x="7324" y="16"/>
                      <a:pt x="7245" y="0"/>
                      <a:pt x="71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8"/>
              <p:cNvSpPr/>
              <p:nvPr/>
            </p:nvSpPr>
            <p:spPr>
              <a:xfrm rot="2340334">
                <a:off x="6315111" y="4391593"/>
                <a:ext cx="173174" cy="341184"/>
              </a:xfrm>
              <a:custGeom>
                <a:rect b="b" l="l" r="r" t="t"/>
                <a:pathLst>
                  <a:path extrusionOk="0" h="16739" w="8497">
                    <a:moveTo>
                      <a:pt x="7887" y="1"/>
                    </a:moveTo>
                    <a:cubicBezTo>
                      <a:pt x="7685" y="1"/>
                      <a:pt x="7491" y="116"/>
                      <a:pt x="7400" y="313"/>
                    </a:cubicBezTo>
                    <a:lnTo>
                      <a:pt x="1" y="15996"/>
                    </a:lnTo>
                    <a:lnTo>
                      <a:pt x="1696" y="16739"/>
                    </a:lnTo>
                    <a:lnTo>
                      <a:pt x="8383" y="741"/>
                    </a:lnTo>
                    <a:cubicBezTo>
                      <a:pt x="8496" y="474"/>
                      <a:pt x="8370" y="162"/>
                      <a:pt x="8102" y="46"/>
                    </a:cubicBezTo>
                    <a:cubicBezTo>
                      <a:pt x="8032" y="15"/>
                      <a:pt x="7959" y="1"/>
                      <a:pt x="788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8"/>
              <p:cNvSpPr/>
              <p:nvPr/>
            </p:nvSpPr>
            <p:spPr>
              <a:xfrm rot="2340334">
                <a:off x="6291082" y="4373143"/>
                <a:ext cx="163901" cy="319171"/>
              </a:xfrm>
              <a:custGeom>
                <a:rect b="b" l="l" r="r" t="t"/>
                <a:pathLst>
                  <a:path extrusionOk="0" h="15659" w="8042">
                    <a:moveTo>
                      <a:pt x="7397" y="0"/>
                    </a:moveTo>
                    <a:cubicBezTo>
                      <a:pt x="7192" y="0"/>
                      <a:pt x="6995" y="117"/>
                      <a:pt x="6904" y="312"/>
                    </a:cubicBezTo>
                    <a:lnTo>
                      <a:pt x="1" y="14916"/>
                    </a:lnTo>
                    <a:lnTo>
                      <a:pt x="1697" y="15659"/>
                    </a:lnTo>
                    <a:lnTo>
                      <a:pt x="7928" y="761"/>
                    </a:lnTo>
                    <a:cubicBezTo>
                      <a:pt x="8041" y="490"/>
                      <a:pt x="7914" y="182"/>
                      <a:pt x="7647" y="62"/>
                    </a:cubicBezTo>
                    <a:lnTo>
                      <a:pt x="7610" y="45"/>
                    </a:lnTo>
                    <a:cubicBezTo>
                      <a:pt x="7541" y="15"/>
                      <a:pt x="7468" y="0"/>
                      <a:pt x="739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8"/>
              <p:cNvSpPr/>
              <p:nvPr/>
            </p:nvSpPr>
            <p:spPr>
              <a:xfrm rot="2340334">
                <a:off x="6263571" y="4368421"/>
                <a:ext cx="143908" cy="279690"/>
              </a:xfrm>
              <a:custGeom>
                <a:rect b="b" l="l" r="r" t="t"/>
                <a:pathLst>
                  <a:path extrusionOk="0" h="13722" w="7061">
                    <a:moveTo>
                      <a:pt x="6636" y="1"/>
                    </a:moveTo>
                    <a:cubicBezTo>
                      <a:pt x="6495" y="1"/>
                      <a:pt x="6360" y="81"/>
                      <a:pt x="6297" y="215"/>
                    </a:cubicBezTo>
                    <a:lnTo>
                      <a:pt x="1" y="12979"/>
                    </a:lnTo>
                    <a:lnTo>
                      <a:pt x="1696" y="13722"/>
                    </a:lnTo>
                    <a:lnTo>
                      <a:pt x="6986" y="515"/>
                    </a:lnTo>
                    <a:cubicBezTo>
                      <a:pt x="7060" y="327"/>
                      <a:pt x="6972" y="115"/>
                      <a:pt x="6787" y="33"/>
                    </a:cubicBezTo>
                    <a:cubicBezTo>
                      <a:pt x="6738" y="11"/>
                      <a:pt x="6687" y="1"/>
                      <a:pt x="663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8"/>
              <p:cNvSpPr/>
              <p:nvPr/>
            </p:nvSpPr>
            <p:spPr>
              <a:xfrm rot="2340334">
                <a:off x="6165827" y="4472726"/>
                <a:ext cx="230220" cy="264933"/>
              </a:xfrm>
              <a:custGeom>
                <a:rect b="b" l="l" r="r" t="t"/>
                <a:pathLst>
                  <a:path extrusionOk="0" h="12998" w="11296">
                    <a:moveTo>
                      <a:pt x="4807" y="1"/>
                    </a:moveTo>
                    <a:lnTo>
                      <a:pt x="1138" y="7225"/>
                    </a:lnTo>
                    <a:lnTo>
                      <a:pt x="0" y="9825"/>
                    </a:lnTo>
                    <a:lnTo>
                      <a:pt x="7232" y="12997"/>
                    </a:lnTo>
                    <a:lnTo>
                      <a:pt x="8342" y="10469"/>
                    </a:lnTo>
                    <a:lnTo>
                      <a:pt x="11295" y="2978"/>
                    </a:lnTo>
                    <a:lnTo>
                      <a:pt x="4807"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8"/>
              <p:cNvSpPr/>
              <p:nvPr/>
            </p:nvSpPr>
            <p:spPr>
              <a:xfrm rot="2340334">
                <a:off x="6246119" y="4605834"/>
                <a:ext cx="100334" cy="159840"/>
              </a:xfrm>
              <a:custGeom>
                <a:rect b="b" l="l" r="r" t="t"/>
                <a:pathLst>
                  <a:path extrusionOk="0" h="7842" w="4923">
                    <a:moveTo>
                      <a:pt x="4149" y="1"/>
                    </a:moveTo>
                    <a:lnTo>
                      <a:pt x="0" y="7348"/>
                    </a:lnTo>
                    <a:lnTo>
                      <a:pt x="1021" y="7842"/>
                    </a:lnTo>
                    <a:lnTo>
                      <a:pt x="4923" y="2313"/>
                    </a:lnTo>
                    <a:lnTo>
                      <a:pt x="414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8"/>
              <p:cNvSpPr/>
              <p:nvPr/>
            </p:nvSpPr>
            <p:spPr>
              <a:xfrm rot="2340334">
                <a:off x="6339690" y="4624863"/>
                <a:ext cx="97195" cy="118097"/>
              </a:xfrm>
              <a:custGeom>
                <a:rect b="b" l="l" r="r" t="t"/>
                <a:pathLst>
                  <a:path extrusionOk="0" h="5794" w="4769">
                    <a:moveTo>
                      <a:pt x="4068" y="1"/>
                    </a:moveTo>
                    <a:cubicBezTo>
                      <a:pt x="3979" y="1"/>
                      <a:pt x="3882" y="13"/>
                      <a:pt x="3776" y="41"/>
                    </a:cubicBezTo>
                    <a:cubicBezTo>
                      <a:pt x="3101" y="219"/>
                      <a:pt x="158" y="2141"/>
                      <a:pt x="158" y="2141"/>
                    </a:cubicBezTo>
                    <a:lnTo>
                      <a:pt x="0" y="5793"/>
                    </a:lnTo>
                    <a:lnTo>
                      <a:pt x="4769" y="346"/>
                    </a:lnTo>
                    <a:cubicBezTo>
                      <a:pt x="4769" y="346"/>
                      <a:pt x="4543" y="1"/>
                      <a:pt x="40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8"/>
              <p:cNvSpPr/>
              <p:nvPr/>
            </p:nvSpPr>
            <p:spPr>
              <a:xfrm rot="2340334">
                <a:off x="6104013" y="4608741"/>
                <a:ext cx="174418" cy="101648"/>
              </a:xfrm>
              <a:custGeom>
                <a:rect b="b" l="l" r="r" t="t"/>
                <a:pathLst>
                  <a:path extrusionOk="0" h="4987" w="8558">
                    <a:moveTo>
                      <a:pt x="503" y="0"/>
                    </a:moveTo>
                    <a:cubicBezTo>
                      <a:pt x="410" y="0"/>
                      <a:pt x="320" y="65"/>
                      <a:pt x="302" y="164"/>
                    </a:cubicBezTo>
                    <a:lnTo>
                      <a:pt x="17" y="1555"/>
                    </a:lnTo>
                    <a:cubicBezTo>
                      <a:pt x="0" y="1651"/>
                      <a:pt x="48" y="1747"/>
                      <a:pt x="137" y="1785"/>
                    </a:cubicBezTo>
                    <a:lnTo>
                      <a:pt x="7400" y="4967"/>
                    </a:lnTo>
                    <a:cubicBezTo>
                      <a:pt x="7427" y="4980"/>
                      <a:pt x="7456" y="4986"/>
                      <a:pt x="7485" y="4986"/>
                    </a:cubicBezTo>
                    <a:cubicBezTo>
                      <a:pt x="7548" y="4986"/>
                      <a:pt x="7609" y="4956"/>
                      <a:pt x="7649" y="4902"/>
                    </a:cubicBezTo>
                    <a:lnTo>
                      <a:pt x="8479" y="3751"/>
                    </a:lnTo>
                    <a:cubicBezTo>
                      <a:pt x="8557" y="3645"/>
                      <a:pt x="8516" y="3494"/>
                      <a:pt x="8397" y="3443"/>
                    </a:cubicBezTo>
                    <a:lnTo>
                      <a:pt x="582" y="17"/>
                    </a:lnTo>
                    <a:cubicBezTo>
                      <a:pt x="557" y="6"/>
                      <a:pt x="530" y="0"/>
                      <a:pt x="50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8"/>
              <p:cNvSpPr/>
              <p:nvPr/>
            </p:nvSpPr>
            <p:spPr>
              <a:xfrm rot="2340334">
                <a:off x="6379965" y="4594909"/>
                <a:ext cx="28370" cy="86096"/>
              </a:xfrm>
              <a:custGeom>
                <a:rect b="b" l="l" r="r" t="t"/>
                <a:pathLst>
                  <a:path extrusionOk="0" h="4224" w="1392">
                    <a:moveTo>
                      <a:pt x="1378" y="0"/>
                    </a:moveTo>
                    <a:cubicBezTo>
                      <a:pt x="936" y="987"/>
                      <a:pt x="590" y="1751"/>
                      <a:pt x="357" y="2347"/>
                    </a:cubicBezTo>
                    <a:cubicBezTo>
                      <a:pt x="124" y="2943"/>
                      <a:pt x="5" y="3375"/>
                      <a:pt x="5" y="3694"/>
                    </a:cubicBezTo>
                    <a:cubicBezTo>
                      <a:pt x="1" y="3916"/>
                      <a:pt x="62" y="4087"/>
                      <a:pt x="182" y="4224"/>
                    </a:cubicBezTo>
                    <a:lnTo>
                      <a:pt x="193" y="4214"/>
                    </a:lnTo>
                    <a:cubicBezTo>
                      <a:pt x="73" y="4080"/>
                      <a:pt x="18" y="3916"/>
                      <a:pt x="18" y="3694"/>
                    </a:cubicBezTo>
                    <a:cubicBezTo>
                      <a:pt x="15" y="3378"/>
                      <a:pt x="138" y="2946"/>
                      <a:pt x="371" y="2350"/>
                    </a:cubicBezTo>
                    <a:cubicBezTo>
                      <a:pt x="604" y="1754"/>
                      <a:pt x="946" y="994"/>
                      <a:pt x="1392" y="7"/>
                    </a:cubicBezTo>
                    <a:lnTo>
                      <a:pt x="1378" y="0"/>
                    </a:ln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8" name="Google Shape;268;p18"/>
              <p:cNvGrpSpPr/>
              <p:nvPr/>
            </p:nvGrpSpPr>
            <p:grpSpPr>
              <a:xfrm>
                <a:off x="6420698" y="4545636"/>
                <a:ext cx="457390" cy="541578"/>
                <a:chOff x="6420698" y="4545636"/>
                <a:chExt cx="457390" cy="541578"/>
              </a:xfrm>
            </p:grpSpPr>
            <p:sp>
              <p:nvSpPr>
                <p:cNvPr id="269" name="Google Shape;269;p18"/>
                <p:cNvSpPr/>
                <p:nvPr/>
              </p:nvSpPr>
              <p:spPr>
                <a:xfrm rot="2340334">
                  <a:off x="6492592" y="4609165"/>
                  <a:ext cx="211979" cy="303558"/>
                </a:xfrm>
                <a:custGeom>
                  <a:rect b="b" l="l" r="r" t="t"/>
                  <a:pathLst>
                    <a:path extrusionOk="0" h="14893" w="10401">
                      <a:moveTo>
                        <a:pt x="657" y="0"/>
                      </a:moveTo>
                      <a:cubicBezTo>
                        <a:pt x="549" y="0"/>
                        <a:pt x="440" y="30"/>
                        <a:pt x="343" y="93"/>
                      </a:cubicBezTo>
                      <a:cubicBezTo>
                        <a:pt x="79" y="264"/>
                        <a:pt x="0" y="614"/>
                        <a:pt x="168" y="881"/>
                      </a:cubicBezTo>
                      <a:lnTo>
                        <a:pt x="8849" y="14892"/>
                      </a:lnTo>
                      <a:lnTo>
                        <a:pt x="10401" y="13885"/>
                      </a:lnTo>
                      <a:lnTo>
                        <a:pt x="1134" y="251"/>
                      </a:lnTo>
                      <a:cubicBezTo>
                        <a:pt x="1022" y="89"/>
                        <a:pt x="841" y="0"/>
                        <a:pt x="65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8"/>
                <p:cNvSpPr/>
                <p:nvPr/>
              </p:nvSpPr>
              <p:spPr>
                <a:xfrm rot="2340334">
                  <a:off x="6526883" y="4581168"/>
                  <a:ext cx="230913" cy="333255"/>
                </a:xfrm>
                <a:custGeom>
                  <a:rect b="b" l="l" r="r" t="t"/>
                  <a:pathLst>
                    <a:path extrusionOk="0" h="16350" w="11330">
                      <a:moveTo>
                        <a:pt x="610" y="1"/>
                      </a:moveTo>
                      <a:cubicBezTo>
                        <a:pt x="510" y="1"/>
                        <a:pt x="409" y="29"/>
                        <a:pt x="320" y="88"/>
                      </a:cubicBezTo>
                      <a:cubicBezTo>
                        <a:pt x="73" y="246"/>
                        <a:pt x="1" y="575"/>
                        <a:pt x="155" y="821"/>
                      </a:cubicBezTo>
                      <a:lnTo>
                        <a:pt x="9778" y="16349"/>
                      </a:lnTo>
                      <a:lnTo>
                        <a:pt x="11329" y="15339"/>
                      </a:lnTo>
                      <a:lnTo>
                        <a:pt x="1056" y="235"/>
                      </a:lnTo>
                      <a:cubicBezTo>
                        <a:pt x="952" y="84"/>
                        <a:pt x="782" y="1"/>
                        <a:pt x="6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8"/>
                <p:cNvSpPr/>
                <p:nvPr/>
              </p:nvSpPr>
              <p:spPr>
                <a:xfrm rot="2340334">
                  <a:off x="6571258" y="4607149"/>
                  <a:ext cx="217971" cy="313179"/>
                </a:xfrm>
                <a:custGeom>
                  <a:rect b="b" l="l" r="r" t="t"/>
                  <a:pathLst>
                    <a:path extrusionOk="0" h="15365" w="10695">
                      <a:moveTo>
                        <a:pt x="644" y="0"/>
                      </a:moveTo>
                      <a:cubicBezTo>
                        <a:pt x="544" y="0"/>
                        <a:pt x="442" y="28"/>
                        <a:pt x="353" y="86"/>
                      </a:cubicBezTo>
                      <a:lnTo>
                        <a:pt x="315" y="110"/>
                      </a:lnTo>
                      <a:cubicBezTo>
                        <a:pt x="72" y="267"/>
                        <a:pt x="0" y="596"/>
                        <a:pt x="154" y="843"/>
                      </a:cubicBezTo>
                      <a:lnTo>
                        <a:pt x="9143" y="15365"/>
                      </a:lnTo>
                      <a:lnTo>
                        <a:pt x="10695" y="14354"/>
                      </a:lnTo>
                      <a:lnTo>
                        <a:pt x="1089" y="234"/>
                      </a:lnTo>
                      <a:cubicBezTo>
                        <a:pt x="986" y="82"/>
                        <a:pt x="816" y="0"/>
                        <a:pt x="64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8"/>
                <p:cNvSpPr/>
                <p:nvPr/>
              </p:nvSpPr>
              <p:spPr>
                <a:xfrm rot="2340334">
                  <a:off x="6620022" y="4651478"/>
                  <a:ext cx="192434" cy="276735"/>
                </a:xfrm>
                <a:custGeom>
                  <a:rect b="b" l="l" r="r" t="t"/>
                  <a:pathLst>
                    <a:path extrusionOk="0" h="13577" w="9442">
                      <a:moveTo>
                        <a:pt x="428" y="1"/>
                      </a:moveTo>
                      <a:cubicBezTo>
                        <a:pt x="357" y="1"/>
                        <a:pt x="286" y="21"/>
                        <a:pt x="223" y="62"/>
                      </a:cubicBezTo>
                      <a:cubicBezTo>
                        <a:pt x="52" y="172"/>
                        <a:pt x="0" y="398"/>
                        <a:pt x="103" y="572"/>
                      </a:cubicBezTo>
                      <a:lnTo>
                        <a:pt x="7890" y="13576"/>
                      </a:lnTo>
                      <a:lnTo>
                        <a:pt x="9442" y="12566"/>
                      </a:lnTo>
                      <a:lnTo>
                        <a:pt x="737" y="161"/>
                      </a:lnTo>
                      <a:cubicBezTo>
                        <a:pt x="664" y="56"/>
                        <a:pt x="547" y="1"/>
                        <a:pt x="42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8"/>
                <p:cNvSpPr/>
                <p:nvPr/>
              </p:nvSpPr>
              <p:spPr>
                <a:xfrm rot="2340334">
                  <a:off x="6519383" y="4750916"/>
                  <a:ext cx="249887" cy="268643"/>
                </a:xfrm>
                <a:custGeom>
                  <a:rect b="b" l="l" r="r" t="t"/>
                  <a:pathLst>
                    <a:path extrusionOk="0" h="13180" w="12261">
                      <a:moveTo>
                        <a:pt x="6074" y="1"/>
                      </a:moveTo>
                      <a:lnTo>
                        <a:pt x="1" y="3957"/>
                      </a:lnTo>
                      <a:lnTo>
                        <a:pt x="4139" y="10863"/>
                      </a:lnTo>
                      <a:lnTo>
                        <a:pt x="5643" y="13179"/>
                      </a:lnTo>
                      <a:lnTo>
                        <a:pt x="12261" y="8866"/>
                      </a:lnTo>
                      <a:lnTo>
                        <a:pt x="10713" y="6489"/>
                      </a:lnTo>
                      <a:lnTo>
                        <a:pt x="607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8"/>
                <p:cNvSpPr/>
                <p:nvPr/>
              </p:nvSpPr>
              <p:spPr>
                <a:xfrm rot="2340334">
                  <a:off x="6509271" y="4827851"/>
                  <a:ext cx="115701" cy="147285"/>
                </a:xfrm>
                <a:custGeom>
                  <a:rect b="b" l="l" r="r" t="t"/>
                  <a:pathLst>
                    <a:path extrusionOk="0" h="7226" w="5677">
                      <a:moveTo>
                        <a:pt x="384" y="1"/>
                      </a:moveTo>
                      <a:lnTo>
                        <a:pt x="0" y="2409"/>
                      </a:lnTo>
                      <a:lnTo>
                        <a:pt x="4751" y="7225"/>
                      </a:lnTo>
                      <a:lnTo>
                        <a:pt x="5676" y="6572"/>
                      </a:lnTo>
                      <a:lnTo>
                        <a:pt x="38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8"/>
                <p:cNvSpPr/>
                <p:nvPr/>
              </p:nvSpPr>
              <p:spPr>
                <a:xfrm rot="2340334">
                  <a:off x="6477439" y="4760572"/>
                  <a:ext cx="113969" cy="103279"/>
                </a:xfrm>
                <a:custGeom>
                  <a:rect b="b" l="l" r="r" t="t"/>
                  <a:pathLst>
                    <a:path extrusionOk="0" h="5067" w="5592">
                      <a:moveTo>
                        <a:pt x="810" y="1"/>
                      </a:moveTo>
                      <a:cubicBezTo>
                        <a:pt x="210" y="1"/>
                        <a:pt x="1" y="473"/>
                        <a:pt x="1" y="473"/>
                      </a:cubicBezTo>
                      <a:lnTo>
                        <a:pt x="5592" y="5067"/>
                      </a:lnTo>
                      <a:lnTo>
                        <a:pt x="4845" y="1490"/>
                      </a:lnTo>
                      <a:cubicBezTo>
                        <a:pt x="4845" y="1490"/>
                        <a:pt x="1625" y="76"/>
                        <a:pt x="929" y="7"/>
                      </a:cubicBezTo>
                      <a:cubicBezTo>
                        <a:pt x="888" y="3"/>
                        <a:pt x="848" y="1"/>
                        <a:pt x="8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8"/>
                <p:cNvSpPr/>
                <p:nvPr/>
              </p:nvSpPr>
              <p:spPr>
                <a:xfrm rot="2340334">
                  <a:off x="6545988" y="4925289"/>
                  <a:ext cx="165491" cy="123620"/>
                </a:xfrm>
                <a:custGeom>
                  <a:rect b="b" l="l" r="r" t="t"/>
                  <a:pathLst>
                    <a:path extrusionOk="0" h="6065" w="8120">
                      <a:moveTo>
                        <a:pt x="7386" y="1"/>
                      </a:moveTo>
                      <a:cubicBezTo>
                        <a:pt x="7349" y="1"/>
                        <a:pt x="7311" y="11"/>
                        <a:pt x="7276" y="32"/>
                      </a:cubicBezTo>
                      <a:lnTo>
                        <a:pt x="128" y="4687"/>
                      </a:lnTo>
                      <a:cubicBezTo>
                        <a:pt x="18" y="4759"/>
                        <a:pt x="0" y="4913"/>
                        <a:pt x="97" y="5006"/>
                      </a:cubicBezTo>
                      <a:lnTo>
                        <a:pt x="1104" y="6007"/>
                      </a:lnTo>
                      <a:cubicBezTo>
                        <a:pt x="1143" y="6044"/>
                        <a:pt x="1195" y="6064"/>
                        <a:pt x="1248" y="6064"/>
                      </a:cubicBezTo>
                      <a:cubicBezTo>
                        <a:pt x="1287" y="6064"/>
                        <a:pt x="1326" y="6053"/>
                        <a:pt x="1361" y="6030"/>
                      </a:cubicBezTo>
                      <a:lnTo>
                        <a:pt x="8007" y="1703"/>
                      </a:lnTo>
                      <a:cubicBezTo>
                        <a:pt x="8085" y="1653"/>
                        <a:pt x="8119" y="1550"/>
                        <a:pt x="8085" y="1460"/>
                      </a:cubicBezTo>
                      <a:lnTo>
                        <a:pt x="7578" y="132"/>
                      </a:lnTo>
                      <a:cubicBezTo>
                        <a:pt x="7548" y="49"/>
                        <a:pt x="7469" y="1"/>
                        <a:pt x="73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8"/>
                <p:cNvSpPr/>
                <p:nvPr/>
              </p:nvSpPr>
              <p:spPr>
                <a:xfrm rot="2340334">
                  <a:off x="6554918" y="4776828"/>
                  <a:ext cx="29532" cy="68384"/>
                </a:xfrm>
                <a:custGeom>
                  <a:rect b="b" l="l" r="r" t="t"/>
                  <a:pathLst>
                    <a:path extrusionOk="0" h="3355" w="1449">
                      <a:moveTo>
                        <a:pt x="13" y="1"/>
                      </a:moveTo>
                      <a:lnTo>
                        <a:pt x="0" y="8"/>
                      </a:lnTo>
                      <a:cubicBezTo>
                        <a:pt x="411" y="754"/>
                        <a:pt x="706" y="1189"/>
                        <a:pt x="1117" y="1933"/>
                      </a:cubicBezTo>
                      <a:cubicBezTo>
                        <a:pt x="1196" y="2073"/>
                        <a:pt x="1435" y="2570"/>
                        <a:pt x="1435" y="3135"/>
                      </a:cubicBezTo>
                      <a:cubicBezTo>
                        <a:pt x="1435" y="3207"/>
                        <a:pt x="1432" y="3279"/>
                        <a:pt x="1425" y="3351"/>
                      </a:cubicBezTo>
                      <a:lnTo>
                        <a:pt x="1439" y="3355"/>
                      </a:lnTo>
                      <a:cubicBezTo>
                        <a:pt x="1445" y="3279"/>
                        <a:pt x="1449" y="3207"/>
                        <a:pt x="1449" y="3135"/>
                      </a:cubicBezTo>
                      <a:cubicBezTo>
                        <a:pt x="1449" y="2566"/>
                        <a:pt x="1205" y="2070"/>
                        <a:pt x="1126" y="1926"/>
                      </a:cubicBezTo>
                      <a:cubicBezTo>
                        <a:pt x="720" y="1183"/>
                        <a:pt x="421" y="748"/>
                        <a:pt x="13" y="1"/>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278" name="Google Shape;278;p18"/>
          <p:cNvSpPr txBox="1"/>
          <p:nvPr/>
        </p:nvSpPr>
        <p:spPr>
          <a:xfrm>
            <a:off x="293150" y="332575"/>
            <a:ext cx="3198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3600">
                <a:solidFill>
                  <a:schemeClr val="dk2"/>
                </a:solidFill>
                <a:latin typeface="Anton"/>
                <a:ea typeface="Anton"/>
                <a:cs typeface="Anton"/>
                <a:sym typeface="Anton"/>
              </a:rPr>
              <a:t>MATERIALS</a:t>
            </a:r>
            <a:endParaRPr sz="3600">
              <a:solidFill>
                <a:schemeClr val="dk2"/>
              </a:solidFill>
              <a:latin typeface="Anton"/>
              <a:ea typeface="Anton"/>
              <a:cs typeface="Anton"/>
              <a:sym typeface="Anton"/>
            </a:endParaRPr>
          </a:p>
        </p:txBody>
      </p:sp>
      <p:sp>
        <p:nvSpPr>
          <p:cNvPr id="279" name="Google Shape;279;p18"/>
          <p:cNvSpPr txBox="1"/>
          <p:nvPr/>
        </p:nvSpPr>
        <p:spPr>
          <a:xfrm>
            <a:off x="3136125" y="318300"/>
            <a:ext cx="57930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2200">
                <a:latin typeface="Advent Pro"/>
                <a:ea typeface="Advent Pro"/>
                <a:cs typeface="Advent Pro"/>
                <a:sym typeface="Advent Pro"/>
              </a:rPr>
              <a:t>LIST OF NEEDED MATERIALS:</a:t>
            </a:r>
            <a:endParaRPr sz="2200">
              <a:latin typeface="Advent Pro"/>
              <a:ea typeface="Advent Pro"/>
              <a:cs typeface="Advent Pro"/>
              <a:sym typeface="Advent Pro"/>
            </a:endParaRPr>
          </a:p>
          <a:p>
            <a:pPr indent="0" lvl="0" marL="0" rtl="0" algn="l">
              <a:spcBef>
                <a:spcPts val="0"/>
              </a:spcBef>
              <a:spcAft>
                <a:spcPts val="0"/>
              </a:spcAft>
              <a:buNone/>
            </a:pPr>
            <a:r>
              <a:t/>
            </a:r>
            <a:endParaRPr sz="2200">
              <a:latin typeface="Advent Pro"/>
              <a:ea typeface="Advent Pro"/>
              <a:cs typeface="Advent Pro"/>
              <a:sym typeface="Advent Pro"/>
            </a:endParaRPr>
          </a:p>
          <a:p>
            <a:pPr indent="-368300" lvl="0" marL="457200" rtl="0" algn="l">
              <a:spcBef>
                <a:spcPts val="0"/>
              </a:spcBef>
              <a:spcAft>
                <a:spcPts val="0"/>
              </a:spcAft>
              <a:buSzPts val="2200"/>
              <a:buFont typeface="Advent Pro"/>
              <a:buAutoNum type="arabicPeriod"/>
            </a:pPr>
            <a:r>
              <a:rPr lang="es" sz="2200">
                <a:latin typeface="Advent Pro"/>
                <a:ea typeface="Advent Pro"/>
                <a:cs typeface="Advent Pro"/>
                <a:sym typeface="Advent Pro"/>
              </a:rPr>
              <a:t>Multiple different brands of bottled water</a:t>
            </a:r>
            <a:endParaRPr sz="2200">
              <a:latin typeface="Advent Pro"/>
              <a:ea typeface="Advent Pro"/>
              <a:cs typeface="Advent Pro"/>
              <a:sym typeface="Advent Pro"/>
            </a:endParaRPr>
          </a:p>
          <a:p>
            <a:pPr indent="-368300" lvl="0" marL="457200" rtl="0" algn="l">
              <a:spcBef>
                <a:spcPts val="0"/>
              </a:spcBef>
              <a:spcAft>
                <a:spcPts val="0"/>
              </a:spcAft>
              <a:buSzPts val="2200"/>
              <a:buFont typeface="Advent Pro"/>
              <a:buAutoNum type="arabicPeriod"/>
            </a:pPr>
            <a:r>
              <a:rPr lang="es" sz="2200">
                <a:latin typeface="Advent Pro"/>
                <a:ea typeface="Advent Pro"/>
                <a:cs typeface="Advent Pro"/>
                <a:sym typeface="Advent Pro"/>
              </a:rPr>
              <a:t>Water testing strips, which include 16 parameters</a:t>
            </a:r>
            <a:endParaRPr sz="2200">
              <a:latin typeface="Advent Pro"/>
              <a:ea typeface="Advent Pro"/>
              <a:cs typeface="Advent Pro"/>
              <a:sym typeface="Advent Pro"/>
            </a:endParaRPr>
          </a:p>
          <a:p>
            <a:pPr indent="-368300" lvl="0" marL="457200" rtl="0" algn="l">
              <a:spcBef>
                <a:spcPts val="0"/>
              </a:spcBef>
              <a:spcAft>
                <a:spcPts val="0"/>
              </a:spcAft>
              <a:buSzPts val="2200"/>
              <a:buFont typeface="Advent Pro"/>
              <a:buAutoNum type="arabicPeriod"/>
            </a:pPr>
            <a:r>
              <a:rPr lang="es" sz="2200">
                <a:latin typeface="Advent Pro"/>
                <a:ea typeface="Advent Pro"/>
                <a:cs typeface="Advent Pro"/>
                <a:sym typeface="Advent Pro"/>
              </a:rPr>
              <a:t>Thermometer to insure temperature of water</a:t>
            </a:r>
            <a:endParaRPr sz="2200">
              <a:latin typeface="Advent Pro"/>
              <a:ea typeface="Advent Pro"/>
              <a:cs typeface="Advent Pro"/>
              <a:sym typeface="Advent Pro"/>
            </a:endParaRPr>
          </a:p>
          <a:p>
            <a:pPr indent="-368300" lvl="0" marL="457200" rtl="0" algn="l">
              <a:spcBef>
                <a:spcPts val="0"/>
              </a:spcBef>
              <a:spcAft>
                <a:spcPts val="0"/>
              </a:spcAft>
              <a:buSzPts val="2200"/>
              <a:buFont typeface="Advent Pro"/>
              <a:buAutoNum type="arabicPeriod"/>
            </a:pPr>
            <a:r>
              <a:rPr lang="es" sz="2200">
                <a:latin typeface="Advent Pro"/>
                <a:ea typeface="Advent Pro"/>
                <a:cs typeface="Advent Pro"/>
                <a:sym typeface="Advent Pro"/>
              </a:rPr>
              <a:t>Paper Towel</a:t>
            </a:r>
            <a:endParaRPr sz="2200">
              <a:latin typeface="Advent Pro"/>
              <a:ea typeface="Advent Pro"/>
              <a:cs typeface="Advent Pro"/>
              <a:sym typeface="Advent Pro"/>
            </a:endParaRPr>
          </a:p>
          <a:p>
            <a:pPr indent="-368300" lvl="0" marL="457200" rtl="0" algn="l">
              <a:spcBef>
                <a:spcPts val="0"/>
              </a:spcBef>
              <a:spcAft>
                <a:spcPts val="0"/>
              </a:spcAft>
              <a:buSzPts val="2200"/>
              <a:buFont typeface="Advent Pro"/>
              <a:buAutoNum type="arabicPeriod"/>
            </a:pPr>
            <a:r>
              <a:rPr lang="es" sz="2200">
                <a:latin typeface="Advent Pro"/>
                <a:ea typeface="Advent Pro"/>
                <a:cs typeface="Advent Pro"/>
                <a:sym typeface="Advent Pro"/>
              </a:rPr>
              <a:t>Test Tube (Plastic or Glass)</a:t>
            </a:r>
            <a:endParaRPr sz="2200">
              <a:latin typeface="Advent Pro"/>
              <a:ea typeface="Advent Pro"/>
              <a:cs typeface="Advent Pro"/>
              <a:sym typeface="Advent Pro"/>
            </a:endParaRPr>
          </a:p>
          <a:p>
            <a:pPr indent="-368300" lvl="0" marL="457200" rtl="0" algn="l">
              <a:spcBef>
                <a:spcPts val="0"/>
              </a:spcBef>
              <a:spcAft>
                <a:spcPts val="0"/>
              </a:spcAft>
              <a:buSzPts val="2200"/>
              <a:buFont typeface="Advent Pro"/>
              <a:buAutoNum type="arabicPeriod"/>
            </a:pPr>
            <a:r>
              <a:rPr lang="es" sz="2200">
                <a:latin typeface="Advent Pro"/>
                <a:ea typeface="Advent Pro"/>
                <a:cs typeface="Advent Pro"/>
                <a:sym typeface="Advent Pro"/>
              </a:rPr>
              <a:t>Paper to record test results</a:t>
            </a:r>
            <a:endParaRPr sz="2200">
              <a:latin typeface="Advent Pro"/>
              <a:ea typeface="Advent Pro"/>
              <a:cs typeface="Advent Pro"/>
              <a:sym typeface="Advent Pro"/>
            </a:endParaRPr>
          </a:p>
          <a:p>
            <a:pPr indent="-368300" lvl="0" marL="457200" rtl="0" algn="l">
              <a:spcBef>
                <a:spcPts val="0"/>
              </a:spcBef>
              <a:spcAft>
                <a:spcPts val="0"/>
              </a:spcAft>
              <a:buSzPts val="2200"/>
              <a:buFont typeface="Advent Pro"/>
              <a:buAutoNum type="arabicPeriod"/>
            </a:pPr>
            <a:r>
              <a:rPr lang="es" sz="2200">
                <a:latin typeface="Advent Pro"/>
                <a:ea typeface="Advent Pro"/>
                <a:cs typeface="Advent Pro"/>
                <a:sym typeface="Advent Pro"/>
              </a:rPr>
              <a:t>Pen of pencil</a:t>
            </a:r>
            <a:endParaRPr sz="2200">
              <a:latin typeface="Advent Pro"/>
              <a:ea typeface="Advent Pro"/>
              <a:cs typeface="Advent Pro"/>
              <a:sym typeface="Advent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83" name="Shape 283"/>
        <p:cNvGrpSpPr/>
        <p:nvPr/>
      </p:nvGrpSpPr>
      <p:grpSpPr>
        <a:xfrm>
          <a:off x="0" y="0"/>
          <a:ext cx="0" cy="0"/>
          <a:chOff x="0" y="0"/>
          <a:chExt cx="0" cy="0"/>
        </a:xfrm>
      </p:grpSpPr>
      <p:sp>
        <p:nvSpPr>
          <p:cNvPr id="284" name="Google Shape;284;p19"/>
          <p:cNvSpPr/>
          <p:nvPr/>
        </p:nvSpPr>
        <p:spPr>
          <a:xfrm>
            <a:off x="4572000" y="4356142"/>
            <a:ext cx="4572167" cy="787356"/>
          </a:xfrm>
          <a:custGeom>
            <a:rect b="b" l="l" r="r" t="t"/>
            <a:pathLst>
              <a:path extrusionOk="0" h="29229" w="65471">
                <a:moveTo>
                  <a:pt x="0" y="1"/>
                </a:moveTo>
                <a:lnTo>
                  <a:pt x="0" y="29228"/>
                </a:lnTo>
                <a:lnTo>
                  <a:pt x="65471" y="29228"/>
                </a:lnTo>
                <a:lnTo>
                  <a:pt x="654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9"/>
          <p:cNvSpPr/>
          <p:nvPr/>
        </p:nvSpPr>
        <p:spPr>
          <a:xfrm>
            <a:off x="6053600" y="4482736"/>
            <a:ext cx="1601700" cy="135900"/>
          </a:xfrm>
          <a:prstGeom prst="ellipse">
            <a:avLst/>
          </a:pr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9"/>
          <p:cNvSpPr txBox="1"/>
          <p:nvPr>
            <p:ph type="ctrTitle"/>
          </p:nvPr>
        </p:nvSpPr>
        <p:spPr>
          <a:xfrm>
            <a:off x="664450" y="404600"/>
            <a:ext cx="2444700" cy="48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3700"/>
              <a:t>PROCEDURE</a:t>
            </a:r>
            <a:endParaRPr sz="3700"/>
          </a:p>
        </p:txBody>
      </p:sp>
      <p:sp>
        <p:nvSpPr>
          <p:cNvPr id="287" name="Google Shape;287;p19"/>
          <p:cNvSpPr/>
          <p:nvPr/>
        </p:nvSpPr>
        <p:spPr>
          <a:xfrm>
            <a:off x="6425165" y="3797154"/>
            <a:ext cx="119234" cy="590175"/>
          </a:xfrm>
          <a:custGeom>
            <a:rect b="b" l="l" r="r" t="t"/>
            <a:pathLst>
              <a:path extrusionOk="0" h="21358" w="4315">
                <a:moveTo>
                  <a:pt x="0" y="1"/>
                </a:moveTo>
                <a:lnTo>
                  <a:pt x="0" y="19199"/>
                </a:lnTo>
                <a:cubicBezTo>
                  <a:pt x="0" y="20392"/>
                  <a:pt x="967" y="21358"/>
                  <a:pt x="2156" y="21358"/>
                </a:cubicBezTo>
                <a:cubicBezTo>
                  <a:pt x="3349" y="21358"/>
                  <a:pt x="4315" y="20392"/>
                  <a:pt x="4315" y="19199"/>
                </a:cubicBezTo>
                <a:lnTo>
                  <a:pt x="4315" y="1"/>
                </a:lnTo>
                <a:close/>
              </a:path>
            </a:pathLst>
          </a:custGeom>
          <a:solidFill>
            <a:srgbClr val="FE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9"/>
          <p:cNvSpPr/>
          <p:nvPr/>
        </p:nvSpPr>
        <p:spPr>
          <a:xfrm>
            <a:off x="6445778" y="3817796"/>
            <a:ext cx="77896" cy="548809"/>
          </a:xfrm>
          <a:custGeom>
            <a:rect b="b" l="l" r="r" t="t"/>
            <a:pathLst>
              <a:path extrusionOk="0" h="19861" w="2819">
                <a:moveTo>
                  <a:pt x="1" y="0"/>
                </a:moveTo>
                <a:lnTo>
                  <a:pt x="1" y="18452"/>
                </a:lnTo>
                <a:cubicBezTo>
                  <a:pt x="1" y="19228"/>
                  <a:pt x="633" y="19861"/>
                  <a:pt x="1410" y="19861"/>
                </a:cubicBezTo>
                <a:cubicBezTo>
                  <a:pt x="2190" y="19861"/>
                  <a:pt x="2819" y="19228"/>
                  <a:pt x="2819" y="18452"/>
                </a:cubicBezTo>
                <a:lnTo>
                  <a:pt x="2819" y="0"/>
                </a:lnTo>
                <a:close/>
              </a:path>
            </a:pathLst>
          </a:custGeom>
          <a:solidFill>
            <a:srgbClr val="FE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9"/>
          <p:cNvSpPr/>
          <p:nvPr/>
        </p:nvSpPr>
        <p:spPr>
          <a:xfrm>
            <a:off x="6403916" y="3786626"/>
            <a:ext cx="161650" cy="18099"/>
          </a:xfrm>
          <a:custGeom>
            <a:rect b="b" l="l" r="r" t="t"/>
            <a:pathLst>
              <a:path extrusionOk="0" h="655" w="5850">
                <a:moveTo>
                  <a:pt x="330" y="0"/>
                </a:moveTo>
                <a:cubicBezTo>
                  <a:pt x="148" y="0"/>
                  <a:pt x="0" y="147"/>
                  <a:pt x="0" y="329"/>
                </a:cubicBezTo>
                <a:cubicBezTo>
                  <a:pt x="0" y="507"/>
                  <a:pt x="148" y="655"/>
                  <a:pt x="330" y="655"/>
                </a:cubicBezTo>
                <a:lnTo>
                  <a:pt x="5523" y="655"/>
                </a:lnTo>
                <a:cubicBezTo>
                  <a:pt x="5705" y="655"/>
                  <a:pt x="5849" y="507"/>
                  <a:pt x="5849" y="329"/>
                </a:cubicBezTo>
                <a:cubicBezTo>
                  <a:pt x="5849" y="147"/>
                  <a:pt x="5705" y="0"/>
                  <a:pt x="5523" y="0"/>
                </a:cubicBezTo>
                <a:close/>
              </a:path>
            </a:pathLst>
          </a:custGeom>
          <a:solidFill>
            <a:srgbClr val="FE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9"/>
          <p:cNvSpPr/>
          <p:nvPr/>
        </p:nvSpPr>
        <p:spPr>
          <a:xfrm>
            <a:off x="6425165" y="3797154"/>
            <a:ext cx="119234" cy="590175"/>
          </a:xfrm>
          <a:custGeom>
            <a:rect b="b" l="l" r="r" t="t"/>
            <a:pathLst>
              <a:path extrusionOk="0" h="21358" w="4315">
                <a:moveTo>
                  <a:pt x="0" y="1"/>
                </a:moveTo>
                <a:lnTo>
                  <a:pt x="0" y="19199"/>
                </a:lnTo>
                <a:cubicBezTo>
                  <a:pt x="0" y="20392"/>
                  <a:pt x="967" y="21358"/>
                  <a:pt x="2156" y="21358"/>
                </a:cubicBezTo>
                <a:cubicBezTo>
                  <a:pt x="3349" y="21358"/>
                  <a:pt x="4315" y="20392"/>
                  <a:pt x="4315" y="19199"/>
                </a:cubicBezTo>
                <a:lnTo>
                  <a:pt x="4315" y="1"/>
                </a:lnTo>
                <a:close/>
              </a:path>
            </a:pathLst>
          </a:custGeom>
          <a:solidFill>
            <a:srgbClr val="FE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9"/>
          <p:cNvSpPr/>
          <p:nvPr/>
        </p:nvSpPr>
        <p:spPr>
          <a:xfrm>
            <a:off x="6445778" y="4030151"/>
            <a:ext cx="77896" cy="343693"/>
          </a:xfrm>
          <a:custGeom>
            <a:rect b="b" l="l" r="r" t="t"/>
            <a:pathLst>
              <a:path extrusionOk="0" h="12438" w="2819">
                <a:moveTo>
                  <a:pt x="2053" y="0"/>
                </a:moveTo>
                <a:cubicBezTo>
                  <a:pt x="1489" y="0"/>
                  <a:pt x="934" y="69"/>
                  <a:pt x="396" y="69"/>
                </a:cubicBezTo>
                <a:cubicBezTo>
                  <a:pt x="263" y="69"/>
                  <a:pt x="131" y="65"/>
                  <a:pt x="1" y="55"/>
                </a:cubicBezTo>
                <a:lnTo>
                  <a:pt x="1" y="11028"/>
                </a:lnTo>
                <a:cubicBezTo>
                  <a:pt x="1" y="11805"/>
                  <a:pt x="633" y="12437"/>
                  <a:pt x="1410" y="12437"/>
                </a:cubicBezTo>
                <a:cubicBezTo>
                  <a:pt x="2190" y="12437"/>
                  <a:pt x="2819" y="11805"/>
                  <a:pt x="2819" y="11028"/>
                </a:cubicBezTo>
                <a:lnTo>
                  <a:pt x="2819" y="55"/>
                </a:lnTo>
                <a:cubicBezTo>
                  <a:pt x="2562" y="14"/>
                  <a:pt x="2306" y="0"/>
                  <a:pt x="205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9"/>
          <p:cNvSpPr/>
          <p:nvPr/>
        </p:nvSpPr>
        <p:spPr>
          <a:xfrm>
            <a:off x="6403916" y="3786626"/>
            <a:ext cx="161650" cy="18099"/>
          </a:xfrm>
          <a:custGeom>
            <a:rect b="b" l="l" r="r" t="t"/>
            <a:pathLst>
              <a:path extrusionOk="0" h="655" w="5850">
                <a:moveTo>
                  <a:pt x="330" y="0"/>
                </a:moveTo>
                <a:cubicBezTo>
                  <a:pt x="148" y="0"/>
                  <a:pt x="0" y="147"/>
                  <a:pt x="0" y="329"/>
                </a:cubicBezTo>
                <a:cubicBezTo>
                  <a:pt x="0" y="507"/>
                  <a:pt x="148" y="655"/>
                  <a:pt x="330" y="655"/>
                </a:cubicBezTo>
                <a:lnTo>
                  <a:pt x="5523" y="655"/>
                </a:lnTo>
                <a:cubicBezTo>
                  <a:pt x="5705" y="655"/>
                  <a:pt x="5849" y="507"/>
                  <a:pt x="5849" y="329"/>
                </a:cubicBezTo>
                <a:cubicBezTo>
                  <a:pt x="5849" y="147"/>
                  <a:pt x="5705" y="0"/>
                  <a:pt x="5523" y="0"/>
                </a:cubicBezTo>
                <a:close/>
              </a:path>
            </a:pathLst>
          </a:custGeom>
          <a:solidFill>
            <a:srgbClr val="FE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9"/>
          <p:cNvSpPr/>
          <p:nvPr/>
        </p:nvSpPr>
        <p:spPr>
          <a:xfrm>
            <a:off x="6798418" y="3797154"/>
            <a:ext cx="119234" cy="590175"/>
          </a:xfrm>
          <a:custGeom>
            <a:rect b="b" l="l" r="r" t="t"/>
            <a:pathLst>
              <a:path extrusionOk="0" h="21358" w="4315">
                <a:moveTo>
                  <a:pt x="1" y="1"/>
                </a:moveTo>
                <a:lnTo>
                  <a:pt x="1" y="21225"/>
                </a:lnTo>
                <a:cubicBezTo>
                  <a:pt x="1" y="21297"/>
                  <a:pt x="57" y="21358"/>
                  <a:pt x="129" y="21358"/>
                </a:cubicBezTo>
                <a:lnTo>
                  <a:pt x="4186" y="21358"/>
                </a:lnTo>
                <a:cubicBezTo>
                  <a:pt x="4258" y="21358"/>
                  <a:pt x="4314" y="21297"/>
                  <a:pt x="4314" y="21225"/>
                </a:cubicBezTo>
                <a:lnTo>
                  <a:pt x="4314" y="1"/>
                </a:lnTo>
                <a:close/>
              </a:path>
            </a:pathLst>
          </a:custGeom>
          <a:solidFill>
            <a:srgbClr val="FE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9"/>
          <p:cNvSpPr/>
          <p:nvPr/>
        </p:nvSpPr>
        <p:spPr>
          <a:xfrm>
            <a:off x="6819031" y="4230624"/>
            <a:ext cx="78007" cy="135980"/>
          </a:xfrm>
          <a:custGeom>
            <a:rect b="b" l="l" r="r" t="t"/>
            <a:pathLst>
              <a:path extrusionOk="0" h="4921" w="2823">
                <a:moveTo>
                  <a:pt x="0" y="1"/>
                </a:moveTo>
                <a:lnTo>
                  <a:pt x="0" y="3512"/>
                </a:lnTo>
                <a:cubicBezTo>
                  <a:pt x="0" y="4288"/>
                  <a:pt x="633" y="4921"/>
                  <a:pt x="1414" y="4921"/>
                </a:cubicBezTo>
                <a:cubicBezTo>
                  <a:pt x="2190" y="4921"/>
                  <a:pt x="2823" y="4288"/>
                  <a:pt x="2823" y="3512"/>
                </a:cubicBezTo>
                <a:lnTo>
                  <a:pt x="282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9"/>
          <p:cNvSpPr/>
          <p:nvPr/>
        </p:nvSpPr>
        <p:spPr>
          <a:xfrm>
            <a:off x="6777279" y="3786626"/>
            <a:ext cx="161622" cy="18099"/>
          </a:xfrm>
          <a:custGeom>
            <a:rect b="b" l="l" r="r" t="t"/>
            <a:pathLst>
              <a:path extrusionOk="0" h="655" w="5849">
                <a:moveTo>
                  <a:pt x="326" y="0"/>
                </a:moveTo>
                <a:cubicBezTo>
                  <a:pt x="144" y="0"/>
                  <a:pt x="0" y="147"/>
                  <a:pt x="0" y="329"/>
                </a:cubicBezTo>
                <a:cubicBezTo>
                  <a:pt x="0" y="507"/>
                  <a:pt x="144" y="655"/>
                  <a:pt x="326" y="655"/>
                </a:cubicBezTo>
                <a:lnTo>
                  <a:pt x="5519" y="655"/>
                </a:lnTo>
                <a:cubicBezTo>
                  <a:pt x="5701" y="655"/>
                  <a:pt x="5848" y="507"/>
                  <a:pt x="5848" y="329"/>
                </a:cubicBezTo>
                <a:cubicBezTo>
                  <a:pt x="5848" y="147"/>
                  <a:pt x="5701" y="0"/>
                  <a:pt x="5519" y="0"/>
                </a:cubicBezTo>
                <a:close/>
              </a:path>
            </a:pathLst>
          </a:custGeom>
          <a:solidFill>
            <a:srgbClr val="FE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9"/>
          <p:cNvSpPr/>
          <p:nvPr/>
        </p:nvSpPr>
        <p:spPr>
          <a:xfrm>
            <a:off x="7171670" y="3797154"/>
            <a:ext cx="119345" cy="590175"/>
          </a:xfrm>
          <a:custGeom>
            <a:rect b="b" l="l" r="r" t="t"/>
            <a:pathLst>
              <a:path extrusionOk="0" h="21358" w="4319">
                <a:moveTo>
                  <a:pt x="0" y="1"/>
                </a:moveTo>
                <a:lnTo>
                  <a:pt x="0" y="19199"/>
                </a:lnTo>
                <a:cubicBezTo>
                  <a:pt x="0" y="20392"/>
                  <a:pt x="966" y="21358"/>
                  <a:pt x="2159" y="21358"/>
                </a:cubicBezTo>
                <a:cubicBezTo>
                  <a:pt x="3348" y="21358"/>
                  <a:pt x="4318" y="20392"/>
                  <a:pt x="4318" y="19199"/>
                </a:cubicBezTo>
                <a:lnTo>
                  <a:pt x="4318" y="1"/>
                </a:lnTo>
                <a:close/>
              </a:path>
            </a:pathLst>
          </a:custGeom>
          <a:solidFill>
            <a:srgbClr val="FE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9"/>
          <p:cNvSpPr/>
          <p:nvPr/>
        </p:nvSpPr>
        <p:spPr>
          <a:xfrm>
            <a:off x="7192394" y="3992598"/>
            <a:ext cx="77896" cy="374006"/>
          </a:xfrm>
          <a:custGeom>
            <a:rect b="b" l="l" r="r" t="t"/>
            <a:pathLst>
              <a:path extrusionOk="0" h="13535" w="2819">
                <a:moveTo>
                  <a:pt x="2818" y="4"/>
                </a:moveTo>
                <a:cubicBezTo>
                  <a:pt x="1883" y="8"/>
                  <a:pt x="951" y="1"/>
                  <a:pt x="0" y="34"/>
                </a:cubicBezTo>
                <a:lnTo>
                  <a:pt x="0" y="12126"/>
                </a:lnTo>
                <a:cubicBezTo>
                  <a:pt x="0" y="12902"/>
                  <a:pt x="633" y="13535"/>
                  <a:pt x="1409" y="13535"/>
                </a:cubicBezTo>
                <a:cubicBezTo>
                  <a:pt x="2186" y="13535"/>
                  <a:pt x="2818" y="12902"/>
                  <a:pt x="2818" y="12126"/>
                </a:cubicBezTo>
                <a:lnTo>
                  <a:pt x="2818" y="4"/>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9"/>
          <p:cNvSpPr/>
          <p:nvPr/>
        </p:nvSpPr>
        <p:spPr>
          <a:xfrm>
            <a:off x="7150504" y="3786626"/>
            <a:ext cx="161650" cy="18099"/>
          </a:xfrm>
          <a:custGeom>
            <a:rect b="b" l="l" r="r" t="t"/>
            <a:pathLst>
              <a:path extrusionOk="0" h="655" w="5850">
                <a:moveTo>
                  <a:pt x="327" y="0"/>
                </a:moveTo>
                <a:cubicBezTo>
                  <a:pt x="145" y="0"/>
                  <a:pt x="1" y="147"/>
                  <a:pt x="1" y="329"/>
                </a:cubicBezTo>
                <a:cubicBezTo>
                  <a:pt x="1" y="507"/>
                  <a:pt x="145" y="655"/>
                  <a:pt x="327" y="655"/>
                </a:cubicBezTo>
                <a:lnTo>
                  <a:pt x="5520" y="655"/>
                </a:lnTo>
                <a:cubicBezTo>
                  <a:pt x="5702" y="655"/>
                  <a:pt x="5850" y="507"/>
                  <a:pt x="5850" y="329"/>
                </a:cubicBezTo>
                <a:cubicBezTo>
                  <a:pt x="5850" y="147"/>
                  <a:pt x="5702" y="0"/>
                  <a:pt x="5520" y="0"/>
                </a:cubicBezTo>
                <a:close/>
              </a:path>
            </a:pathLst>
          </a:custGeom>
          <a:solidFill>
            <a:srgbClr val="FE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9"/>
          <p:cNvSpPr/>
          <p:nvPr/>
        </p:nvSpPr>
        <p:spPr>
          <a:xfrm>
            <a:off x="6243650" y="3870767"/>
            <a:ext cx="1228873" cy="666137"/>
          </a:xfrm>
          <a:custGeom>
            <a:rect b="b" l="l" r="r" t="t"/>
            <a:pathLst>
              <a:path extrusionOk="0" h="24107" w="44472">
                <a:moveTo>
                  <a:pt x="43722" y="3288"/>
                </a:moveTo>
                <a:lnTo>
                  <a:pt x="43722" y="21823"/>
                </a:lnTo>
                <a:lnTo>
                  <a:pt x="747" y="21823"/>
                </a:lnTo>
                <a:lnTo>
                  <a:pt x="747" y="3288"/>
                </a:lnTo>
                <a:close/>
                <a:moveTo>
                  <a:pt x="1232" y="1"/>
                </a:moveTo>
                <a:cubicBezTo>
                  <a:pt x="550" y="1"/>
                  <a:pt x="1" y="553"/>
                  <a:pt x="1" y="1232"/>
                </a:cubicBezTo>
                <a:lnTo>
                  <a:pt x="1" y="24106"/>
                </a:lnTo>
                <a:lnTo>
                  <a:pt x="44472" y="24106"/>
                </a:lnTo>
                <a:lnTo>
                  <a:pt x="44472" y="1232"/>
                </a:lnTo>
                <a:cubicBezTo>
                  <a:pt x="44472" y="553"/>
                  <a:pt x="43919" y="1"/>
                  <a:pt x="4323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9"/>
          <p:cNvSpPr/>
          <p:nvPr/>
        </p:nvSpPr>
        <p:spPr>
          <a:xfrm>
            <a:off x="6243650" y="3983701"/>
            <a:ext cx="1228873" cy="553203"/>
          </a:xfrm>
          <a:custGeom>
            <a:rect b="b" l="l" r="r" t="t"/>
            <a:pathLst>
              <a:path extrusionOk="0" h="20020" w="44472">
                <a:moveTo>
                  <a:pt x="44472" y="0"/>
                </a:moveTo>
                <a:cubicBezTo>
                  <a:pt x="44233" y="440"/>
                  <a:pt x="43983" y="868"/>
                  <a:pt x="43722" y="1285"/>
                </a:cubicBezTo>
                <a:lnTo>
                  <a:pt x="43722" y="17736"/>
                </a:lnTo>
                <a:lnTo>
                  <a:pt x="747" y="17736"/>
                </a:lnTo>
                <a:lnTo>
                  <a:pt x="747" y="16318"/>
                </a:lnTo>
                <a:cubicBezTo>
                  <a:pt x="497" y="16346"/>
                  <a:pt x="247" y="16372"/>
                  <a:pt x="1" y="16395"/>
                </a:cubicBezTo>
                <a:lnTo>
                  <a:pt x="1" y="20019"/>
                </a:lnTo>
                <a:lnTo>
                  <a:pt x="44472" y="20019"/>
                </a:lnTo>
                <a:lnTo>
                  <a:pt x="4447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9"/>
          <p:cNvSpPr/>
          <p:nvPr/>
        </p:nvSpPr>
        <p:spPr>
          <a:xfrm>
            <a:off x="6270039" y="3877343"/>
            <a:ext cx="497109" cy="20752"/>
          </a:xfrm>
          <a:custGeom>
            <a:rect b="b" l="l" r="r" t="t"/>
            <a:pathLst>
              <a:path extrusionOk="0" h="751" w="17990">
                <a:moveTo>
                  <a:pt x="481" y="1"/>
                </a:moveTo>
                <a:cubicBezTo>
                  <a:pt x="0" y="1"/>
                  <a:pt x="0" y="751"/>
                  <a:pt x="481" y="751"/>
                </a:cubicBezTo>
                <a:lnTo>
                  <a:pt x="17509" y="751"/>
                </a:lnTo>
                <a:cubicBezTo>
                  <a:pt x="17990" y="751"/>
                  <a:pt x="17990" y="1"/>
                  <a:pt x="17509" y="1"/>
                </a:cubicBezTo>
                <a:close/>
              </a:path>
            </a:pathLst>
          </a:custGeom>
          <a:solidFill>
            <a:srgbClr val="C9D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9"/>
          <p:cNvSpPr/>
          <p:nvPr/>
        </p:nvSpPr>
        <p:spPr>
          <a:xfrm>
            <a:off x="6778329" y="3875990"/>
            <a:ext cx="122688" cy="20752"/>
          </a:xfrm>
          <a:custGeom>
            <a:rect b="b" l="l" r="r" t="t"/>
            <a:pathLst>
              <a:path extrusionOk="0" h="751" w="4440">
                <a:moveTo>
                  <a:pt x="485" y="1"/>
                </a:moveTo>
                <a:cubicBezTo>
                  <a:pt x="0" y="1"/>
                  <a:pt x="0" y="751"/>
                  <a:pt x="485" y="751"/>
                </a:cubicBezTo>
                <a:lnTo>
                  <a:pt x="3959" y="751"/>
                </a:lnTo>
                <a:cubicBezTo>
                  <a:pt x="4439" y="751"/>
                  <a:pt x="4439" y="1"/>
                  <a:pt x="3959" y="1"/>
                </a:cubicBezTo>
                <a:close/>
              </a:path>
            </a:pathLst>
          </a:custGeom>
          <a:solidFill>
            <a:srgbClr val="C9D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9"/>
          <p:cNvSpPr txBox="1"/>
          <p:nvPr/>
        </p:nvSpPr>
        <p:spPr>
          <a:xfrm>
            <a:off x="1286375" y="733400"/>
            <a:ext cx="7749600" cy="33708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rgbClr val="FFFFFF"/>
              </a:buClr>
              <a:buSzPts val="1600"/>
              <a:buFont typeface="Advent Pro"/>
              <a:buAutoNum type="arabicPeriod"/>
            </a:pPr>
            <a:r>
              <a:rPr lang="es" sz="1600">
                <a:solidFill>
                  <a:srgbClr val="FFFFFF"/>
                </a:solidFill>
                <a:latin typeface="Advent Pro"/>
                <a:ea typeface="Advent Pro"/>
                <a:cs typeface="Advent Pro"/>
                <a:sym typeface="Advent Pro"/>
              </a:rPr>
              <a:t>Purchase/order water testing strips</a:t>
            </a:r>
            <a:endParaRPr sz="1600">
              <a:solidFill>
                <a:srgbClr val="FFFFFF"/>
              </a:solidFill>
              <a:latin typeface="Advent Pro"/>
              <a:ea typeface="Advent Pro"/>
              <a:cs typeface="Advent Pro"/>
              <a:sym typeface="Advent Pro"/>
            </a:endParaRPr>
          </a:p>
          <a:p>
            <a:pPr indent="-330200" lvl="0" marL="457200" rtl="0" algn="l">
              <a:spcBef>
                <a:spcPts val="0"/>
              </a:spcBef>
              <a:spcAft>
                <a:spcPts val="0"/>
              </a:spcAft>
              <a:buClr>
                <a:srgbClr val="FFFFFF"/>
              </a:buClr>
              <a:buSzPts val="1600"/>
              <a:buFont typeface="Advent Pro"/>
              <a:buAutoNum type="arabicPeriod"/>
            </a:pPr>
            <a:r>
              <a:rPr lang="es" sz="1600">
                <a:solidFill>
                  <a:srgbClr val="FFFFFF"/>
                </a:solidFill>
                <a:latin typeface="Advent Pro"/>
                <a:ea typeface="Advent Pro"/>
                <a:cs typeface="Advent Pro"/>
                <a:sym typeface="Advent Pro"/>
              </a:rPr>
              <a:t>Purchase multiple different brands of bottled water, leave out to reach room temperature</a:t>
            </a:r>
            <a:endParaRPr sz="1600">
              <a:solidFill>
                <a:srgbClr val="FFFFFF"/>
              </a:solidFill>
              <a:latin typeface="Advent Pro"/>
              <a:ea typeface="Advent Pro"/>
              <a:cs typeface="Advent Pro"/>
              <a:sym typeface="Advent Pro"/>
            </a:endParaRPr>
          </a:p>
          <a:p>
            <a:pPr indent="-330200" lvl="0" marL="457200" rtl="0" algn="l">
              <a:spcBef>
                <a:spcPts val="0"/>
              </a:spcBef>
              <a:spcAft>
                <a:spcPts val="0"/>
              </a:spcAft>
              <a:buClr>
                <a:srgbClr val="FFFFFF"/>
              </a:buClr>
              <a:buSzPts val="1600"/>
              <a:buFont typeface="Advent Pro"/>
              <a:buAutoNum type="arabicPeriod"/>
            </a:pPr>
            <a:r>
              <a:rPr lang="es" sz="1600">
                <a:solidFill>
                  <a:srgbClr val="FFFFFF"/>
                </a:solidFill>
                <a:latin typeface="Advent Pro"/>
                <a:ea typeface="Advent Pro"/>
                <a:cs typeface="Advent Pro"/>
                <a:sym typeface="Advent Pro"/>
              </a:rPr>
              <a:t>Gather all needed materials listed and prepare a clean and organized workspace</a:t>
            </a:r>
            <a:endParaRPr sz="1600">
              <a:solidFill>
                <a:srgbClr val="FFFFFF"/>
              </a:solidFill>
              <a:latin typeface="Advent Pro"/>
              <a:ea typeface="Advent Pro"/>
              <a:cs typeface="Advent Pro"/>
              <a:sym typeface="Advent Pro"/>
            </a:endParaRPr>
          </a:p>
          <a:p>
            <a:pPr indent="-330200" lvl="0" marL="457200" rtl="0" algn="l">
              <a:spcBef>
                <a:spcPts val="0"/>
              </a:spcBef>
              <a:spcAft>
                <a:spcPts val="0"/>
              </a:spcAft>
              <a:buClr>
                <a:srgbClr val="FFFFFF"/>
              </a:buClr>
              <a:buSzPts val="1600"/>
              <a:buFont typeface="Advent Pro"/>
              <a:buAutoNum type="arabicPeriod"/>
            </a:pPr>
            <a:r>
              <a:rPr lang="es" sz="1600">
                <a:solidFill>
                  <a:srgbClr val="FFFFFF"/>
                </a:solidFill>
                <a:latin typeface="Advent Pro"/>
                <a:ea typeface="Advent Pro"/>
                <a:cs typeface="Advent Pro"/>
                <a:sym typeface="Advent Pro"/>
              </a:rPr>
              <a:t>Check to insure water is at room temperature by using a thermometer</a:t>
            </a:r>
            <a:endParaRPr sz="1600">
              <a:solidFill>
                <a:srgbClr val="FFFFFF"/>
              </a:solidFill>
              <a:latin typeface="Advent Pro"/>
              <a:ea typeface="Advent Pro"/>
              <a:cs typeface="Advent Pro"/>
              <a:sym typeface="Advent Pro"/>
            </a:endParaRPr>
          </a:p>
          <a:p>
            <a:pPr indent="-330200" lvl="0" marL="457200" rtl="0" algn="l">
              <a:spcBef>
                <a:spcPts val="0"/>
              </a:spcBef>
              <a:spcAft>
                <a:spcPts val="0"/>
              </a:spcAft>
              <a:buClr>
                <a:srgbClr val="FFFFFF"/>
              </a:buClr>
              <a:buSzPts val="1600"/>
              <a:buFont typeface="Advent Pro"/>
              <a:buAutoNum type="arabicPeriod"/>
            </a:pPr>
            <a:r>
              <a:rPr lang="es" sz="1600">
                <a:solidFill>
                  <a:srgbClr val="FFFFFF"/>
                </a:solidFill>
                <a:latin typeface="Advent Pro"/>
                <a:ea typeface="Advent Pro"/>
                <a:cs typeface="Advent Pro"/>
                <a:sym typeface="Advent Pro"/>
              </a:rPr>
              <a:t>Pour water sample #1 into a clean and dry test tube</a:t>
            </a:r>
            <a:endParaRPr sz="1600">
              <a:solidFill>
                <a:srgbClr val="FFFFFF"/>
              </a:solidFill>
              <a:latin typeface="Advent Pro"/>
              <a:ea typeface="Advent Pro"/>
              <a:cs typeface="Advent Pro"/>
              <a:sym typeface="Advent Pro"/>
            </a:endParaRPr>
          </a:p>
          <a:p>
            <a:pPr indent="-330200" lvl="0" marL="457200" rtl="0" algn="l">
              <a:spcBef>
                <a:spcPts val="0"/>
              </a:spcBef>
              <a:spcAft>
                <a:spcPts val="0"/>
              </a:spcAft>
              <a:buClr>
                <a:srgbClr val="FFFFFF"/>
              </a:buClr>
              <a:buSzPts val="1600"/>
              <a:buFont typeface="Advent Pro"/>
              <a:buAutoNum type="arabicPeriod"/>
            </a:pPr>
            <a:r>
              <a:rPr lang="es" sz="1600">
                <a:solidFill>
                  <a:srgbClr val="FFFFFF"/>
                </a:solidFill>
                <a:latin typeface="Advent Pro"/>
                <a:ea typeface="Advent Pro"/>
                <a:cs typeface="Advent Pro"/>
                <a:sym typeface="Advent Pro"/>
              </a:rPr>
              <a:t>Dip one test strips into test tube, leave for approximately two seconds</a:t>
            </a:r>
            <a:endParaRPr sz="1600">
              <a:solidFill>
                <a:srgbClr val="FFFFFF"/>
              </a:solidFill>
              <a:latin typeface="Advent Pro"/>
              <a:ea typeface="Advent Pro"/>
              <a:cs typeface="Advent Pro"/>
              <a:sym typeface="Advent Pro"/>
            </a:endParaRPr>
          </a:p>
          <a:p>
            <a:pPr indent="-330200" lvl="0" marL="457200" rtl="0" algn="l">
              <a:spcBef>
                <a:spcPts val="0"/>
              </a:spcBef>
              <a:spcAft>
                <a:spcPts val="0"/>
              </a:spcAft>
              <a:buClr>
                <a:srgbClr val="FFFFFF"/>
              </a:buClr>
              <a:buSzPts val="1600"/>
              <a:buFont typeface="Advent Pro"/>
              <a:buAutoNum type="arabicPeriod"/>
            </a:pPr>
            <a:r>
              <a:rPr lang="es" sz="1600">
                <a:solidFill>
                  <a:srgbClr val="FFFFFF"/>
                </a:solidFill>
                <a:latin typeface="Advent Pro"/>
                <a:ea typeface="Advent Pro"/>
                <a:cs typeface="Advent Pro"/>
                <a:sym typeface="Advent Pro"/>
              </a:rPr>
              <a:t>Quickly</a:t>
            </a:r>
            <a:r>
              <a:rPr lang="es" sz="1600">
                <a:solidFill>
                  <a:srgbClr val="FFFFFF"/>
                </a:solidFill>
                <a:latin typeface="Advent Pro"/>
                <a:ea typeface="Advent Pro"/>
                <a:cs typeface="Advent Pro"/>
                <a:sym typeface="Advent Pro"/>
              </a:rPr>
              <a:t> remove and shake test strip to remove all excess water</a:t>
            </a:r>
            <a:endParaRPr sz="1600">
              <a:solidFill>
                <a:srgbClr val="FFFFFF"/>
              </a:solidFill>
              <a:latin typeface="Advent Pro"/>
              <a:ea typeface="Advent Pro"/>
              <a:cs typeface="Advent Pro"/>
              <a:sym typeface="Advent Pro"/>
            </a:endParaRPr>
          </a:p>
          <a:p>
            <a:pPr indent="-330200" lvl="0" marL="457200" rtl="0" algn="l">
              <a:spcBef>
                <a:spcPts val="0"/>
              </a:spcBef>
              <a:spcAft>
                <a:spcPts val="0"/>
              </a:spcAft>
              <a:buClr>
                <a:srgbClr val="FFFFFF"/>
              </a:buClr>
              <a:buSzPts val="1600"/>
              <a:buFont typeface="Advent Pro"/>
              <a:buAutoNum type="arabicPeriod"/>
            </a:pPr>
            <a:r>
              <a:rPr lang="es" sz="1600">
                <a:solidFill>
                  <a:srgbClr val="FFFFFF"/>
                </a:solidFill>
                <a:latin typeface="Advent Pro"/>
                <a:ea typeface="Advent Pro"/>
                <a:cs typeface="Advent Pro"/>
                <a:sym typeface="Advent Pro"/>
              </a:rPr>
              <a:t>Lay the test strip on a flat surface and wait 60 seconds before reading test strip results</a:t>
            </a:r>
            <a:endParaRPr sz="1600">
              <a:solidFill>
                <a:srgbClr val="FFFFFF"/>
              </a:solidFill>
              <a:latin typeface="Advent Pro"/>
              <a:ea typeface="Advent Pro"/>
              <a:cs typeface="Advent Pro"/>
              <a:sym typeface="Advent Pro"/>
            </a:endParaRPr>
          </a:p>
          <a:p>
            <a:pPr indent="-330200" lvl="0" marL="457200" rtl="0" algn="l">
              <a:spcBef>
                <a:spcPts val="0"/>
              </a:spcBef>
              <a:spcAft>
                <a:spcPts val="0"/>
              </a:spcAft>
              <a:buClr>
                <a:srgbClr val="FFFFFF"/>
              </a:buClr>
              <a:buSzPts val="1600"/>
              <a:buFont typeface="Advent Pro"/>
              <a:buAutoNum type="arabicPeriod"/>
            </a:pPr>
            <a:r>
              <a:rPr lang="es" sz="1600">
                <a:solidFill>
                  <a:srgbClr val="FFFFFF"/>
                </a:solidFill>
                <a:latin typeface="Advent Pro"/>
                <a:ea typeface="Advent Pro"/>
                <a:cs typeface="Advent Pro"/>
                <a:sym typeface="Advent Pro"/>
              </a:rPr>
              <a:t>Record results in a project log</a:t>
            </a:r>
            <a:endParaRPr sz="1600">
              <a:solidFill>
                <a:srgbClr val="FFFFFF"/>
              </a:solidFill>
              <a:latin typeface="Advent Pro"/>
              <a:ea typeface="Advent Pro"/>
              <a:cs typeface="Advent Pro"/>
              <a:sym typeface="Advent Pro"/>
            </a:endParaRPr>
          </a:p>
          <a:p>
            <a:pPr indent="-330200" lvl="0" marL="457200" rtl="0" algn="l">
              <a:spcBef>
                <a:spcPts val="0"/>
              </a:spcBef>
              <a:spcAft>
                <a:spcPts val="0"/>
              </a:spcAft>
              <a:buClr>
                <a:srgbClr val="FFFFFF"/>
              </a:buClr>
              <a:buSzPts val="1600"/>
              <a:buFont typeface="Advent Pro"/>
              <a:buAutoNum type="arabicPeriod"/>
            </a:pPr>
            <a:r>
              <a:rPr lang="es" sz="1600">
                <a:solidFill>
                  <a:srgbClr val="FFFFFF"/>
                </a:solidFill>
                <a:latin typeface="Advent Pro"/>
                <a:ea typeface="Advent Pro"/>
                <a:cs typeface="Advent Pro"/>
                <a:sym typeface="Advent Pro"/>
              </a:rPr>
              <a:t>Repeat steps 4-9 for each of the remaining brands of water</a:t>
            </a:r>
            <a:endParaRPr sz="1600">
              <a:solidFill>
                <a:srgbClr val="FFFFFF"/>
              </a:solidFill>
              <a:latin typeface="Advent Pro"/>
              <a:ea typeface="Advent Pro"/>
              <a:cs typeface="Advent Pro"/>
              <a:sym typeface="Advent Pro"/>
            </a:endParaRPr>
          </a:p>
          <a:p>
            <a:pPr indent="0" lvl="0" marL="457200" rtl="0" algn="l">
              <a:spcBef>
                <a:spcPts val="0"/>
              </a:spcBef>
              <a:spcAft>
                <a:spcPts val="0"/>
              </a:spcAft>
              <a:buNone/>
            </a:pPr>
            <a:r>
              <a:t/>
            </a:r>
            <a:endParaRPr sz="1600">
              <a:solidFill>
                <a:srgbClr val="FFFFFF"/>
              </a:solidFill>
              <a:latin typeface="Advent Pro"/>
              <a:ea typeface="Advent Pro"/>
              <a:cs typeface="Advent Pro"/>
              <a:sym typeface="Advent Pro"/>
            </a:endParaRPr>
          </a:p>
          <a:p>
            <a:pPr indent="0" lvl="0" marL="0" rtl="0" algn="l">
              <a:spcBef>
                <a:spcPts val="0"/>
              </a:spcBef>
              <a:spcAft>
                <a:spcPts val="0"/>
              </a:spcAft>
              <a:buNone/>
            </a:pPr>
            <a:r>
              <a:rPr lang="es" sz="1600">
                <a:solidFill>
                  <a:srgbClr val="FFFFFF"/>
                </a:solidFill>
                <a:latin typeface="Advent Pro"/>
                <a:ea typeface="Advent Pro"/>
                <a:cs typeface="Advent Pro"/>
                <a:sym typeface="Advent Pro"/>
              </a:rPr>
              <a:t>*Note: To insure accurate readings for each brand, complete 2-3 tests per brand</a:t>
            </a:r>
            <a:endParaRPr sz="1600">
              <a:solidFill>
                <a:srgbClr val="FFFFFF"/>
              </a:solidFill>
              <a:latin typeface="Advent Pro"/>
              <a:ea typeface="Advent Pro"/>
              <a:cs typeface="Advent Pro"/>
              <a:sym typeface="Advent Pro"/>
            </a:endParaRPr>
          </a:p>
          <a:p>
            <a:pPr indent="0" lvl="0" marL="0" rtl="0" algn="l">
              <a:spcBef>
                <a:spcPts val="0"/>
              </a:spcBef>
              <a:spcAft>
                <a:spcPts val="0"/>
              </a:spcAft>
              <a:buNone/>
            </a:pPr>
            <a:r>
              <a:t/>
            </a:r>
            <a:endParaRPr sz="1500">
              <a:latin typeface="Advent Pro"/>
              <a:ea typeface="Advent Pro"/>
              <a:cs typeface="Advent Pro"/>
              <a:sym typeface="Advent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20"/>
          <p:cNvSpPr txBox="1"/>
          <p:nvPr>
            <p:ph type="ctrTitle"/>
          </p:nvPr>
        </p:nvSpPr>
        <p:spPr>
          <a:xfrm>
            <a:off x="2822247" y="1483550"/>
            <a:ext cx="3499500" cy="1359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6100">
                <a:solidFill>
                  <a:schemeClr val="lt2"/>
                </a:solidFill>
              </a:rPr>
              <a:t>RESULTS</a:t>
            </a:r>
            <a:endParaRPr sz="6100">
              <a:solidFill>
                <a:schemeClr val="l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2" name="Shape 312"/>
        <p:cNvGrpSpPr/>
        <p:nvPr/>
      </p:nvGrpSpPr>
      <p:grpSpPr>
        <a:xfrm>
          <a:off x="0" y="0"/>
          <a:ext cx="0" cy="0"/>
          <a:chOff x="0" y="0"/>
          <a:chExt cx="0" cy="0"/>
        </a:xfrm>
      </p:grpSpPr>
      <p:sp>
        <p:nvSpPr>
          <p:cNvPr id="313" name="Google Shape;313;p21"/>
          <p:cNvSpPr txBox="1"/>
          <p:nvPr>
            <p:ph type="ctrTitle"/>
          </p:nvPr>
        </p:nvSpPr>
        <p:spPr>
          <a:xfrm>
            <a:off x="1419525" y="220825"/>
            <a:ext cx="2933400" cy="48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2600"/>
              <a:t>RESULTS: PART ONE</a:t>
            </a:r>
            <a:endParaRPr sz="2600"/>
          </a:p>
        </p:txBody>
      </p:sp>
      <p:graphicFrame>
        <p:nvGraphicFramePr>
          <p:cNvPr id="314" name="Google Shape;314;p21"/>
          <p:cNvGraphicFramePr/>
          <p:nvPr/>
        </p:nvGraphicFramePr>
        <p:xfrm>
          <a:off x="1905000" y="1066800"/>
          <a:ext cx="3000000" cy="3000000"/>
        </p:xfrm>
        <a:graphic>
          <a:graphicData uri="http://schemas.openxmlformats.org/drawingml/2006/table">
            <a:tbl>
              <a:tblPr>
                <a:noFill/>
                <a:tableStyleId>{330DE598-AB89-49DB-A483-5FA3C677029B}</a:tableStyleId>
              </a:tblPr>
              <a:tblGrid>
                <a:gridCol w="900475"/>
                <a:gridCol w="900475"/>
                <a:gridCol w="900475"/>
                <a:gridCol w="900475"/>
                <a:gridCol w="900475"/>
                <a:gridCol w="900475"/>
                <a:gridCol w="900475"/>
              </a:tblGrid>
              <a:tr h="237800">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356B79"/>
                    </a:solidFill>
                  </a:tcPr>
                </a:tc>
                <a:tc gridSpan="6">
                  <a:txBody>
                    <a:bodyPr/>
                    <a:lstStyle/>
                    <a:p>
                      <a:pPr indent="0" lvl="0" marL="0" rtl="0" algn="ctr">
                        <a:lnSpc>
                          <a:spcPct val="115000"/>
                        </a:lnSpc>
                        <a:spcBef>
                          <a:spcPts val="0"/>
                        </a:spcBef>
                        <a:spcAft>
                          <a:spcPts val="0"/>
                        </a:spcAft>
                        <a:buNone/>
                      </a:pPr>
                      <a:r>
                        <a:rPr b="1" lang="es" sz="1000">
                          <a:solidFill>
                            <a:srgbClr val="FFFFFF"/>
                          </a:solidFill>
                        </a:rPr>
                        <a:t>Parameters of Different Brand of Water Results</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356B79"/>
                    </a:solidFill>
                  </a:tcPr>
                </a:tc>
                <a:tc hMerge="1"/>
                <a:tc hMerge="1"/>
                <a:tc hMerge="1"/>
                <a:tc hMerge="1"/>
                <a:tc hMerge="1"/>
              </a:tr>
              <a:tr h="198150">
                <a:tc>
                  <a:txBody>
                    <a:bodyPr/>
                    <a:lstStyle/>
                    <a:p>
                      <a:pPr indent="0" lvl="0" marL="0" rtl="0" algn="ctr">
                        <a:lnSpc>
                          <a:spcPct val="115000"/>
                        </a:lnSpc>
                        <a:spcBef>
                          <a:spcPts val="0"/>
                        </a:spcBef>
                        <a:spcAft>
                          <a:spcPts val="0"/>
                        </a:spcAft>
                        <a:buNone/>
                      </a:pPr>
                      <a:r>
                        <a:rPr b="1" lang="es" sz="1000">
                          <a:solidFill>
                            <a:srgbClr val="FFFFFF"/>
                          </a:solidFill>
                        </a:rPr>
                        <a:t>Parameter</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356B79"/>
                    </a:solidFill>
                  </a:tcPr>
                </a:tc>
                <a:tc>
                  <a:txBody>
                    <a:bodyPr/>
                    <a:lstStyle/>
                    <a:p>
                      <a:pPr indent="0" lvl="0" marL="0" rtl="0" algn="ctr">
                        <a:lnSpc>
                          <a:spcPct val="115000"/>
                        </a:lnSpc>
                        <a:spcBef>
                          <a:spcPts val="0"/>
                        </a:spcBef>
                        <a:spcAft>
                          <a:spcPts val="0"/>
                        </a:spcAft>
                        <a:buNone/>
                      </a:pPr>
                      <a:r>
                        <a:rPr lang="es" sz="1000"/>
                        <a:t>Fiji</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s" sz="1000"/>
                        <a:t>Kirkland</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s" sz="1000"/>
                        <a:t>Circle K</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s" sz="1000"/>
                        <a:t>Dasani</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s" sz="1000"/>
                        <a:t>Eska</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9FC5E8"/>
                    </a:solidFill>
                  </a:tcPr>
                </a:tc>
                <a:tc>
                  <a:txBody>
                    <a:bodyPr/>
                    <a:lstStyle/>
                    <a:p>
                      <a:pPr indent="0" lvl="0" marL="0" rtl="0" algn="ctr">
                        <a:lnSpc>
                          <a:spcPct val="115000"/>
                        </a:lnSpc>
                        <a:spcBef>
                          <a:spcPts val="0"/>
                        </a:spcBef>
                        <a:spcAft>
                          <a:spcPts val="0"/>
                        </a:spcAft>
                        <a:buNone/>
                      </a:pPr>
                      <a:r>
                        <a:rPr lang="es" sz="1000"/>
                        <a:t>Evian</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9FC5E8"/>
                    </a:solidFill>
                  </a:tcPr>
                </a:tc>
              </a:tr>
              <a:tr h="198150">
                <a:tc>
                  <a:txBody>
                    <a:bodyPr/>
                    <a:lstStyle/>
                    <a:p>
                      <a:pPr indent="0" lvl="0" marL="0" rtl="0" algn="ctr">
                        <a:lnSpc>
                          <a:spcPct val="115000"/>
                        </a:lnSpc>
                        <a:spcBef>
                          <a:spcPts val="0"/>
                        </a:spcBef>
                        <a:spcAft>
                          <a:spcPts val="0"/>
                        </a:spcAft>
                        <a:buNone/>
                      </a:pPr>
                      <a:r>
                        <a:rPr lang="es" sz="1000"/>
                        <a:t>Lead</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2</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Fluoride</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0.5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0.75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Iron</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0.2</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0.2</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Copper</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Mercury</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Total Chlorine</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1</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Nitrite</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1</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Nitrate</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10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pH</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7.5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7.2</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7.5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6.2</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7.2</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7.5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Total Alkalinity</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160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100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120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120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150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Hardness</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50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450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450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50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25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450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Aluminum</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Sulfate</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100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Zinc</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2</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2</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2</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2</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2</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2</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Free Chlorine</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8150">
                <a:tc>
                  <a:txBody>
                    <a:bodyPr/>
                    <a:lstStyle/>
                    <a:p>
                      <a:pPr indent="0" lvl="0" marL="0" rtl="0" algn="ctr">
                        <a:lnSpc>
                          <a:spcPct val="115000"/>
                        </a:lnSpc>
                        <a:spcBef>
                          <a:spcPts val="0"/>
                        </a:spcBef>
                        <a:spcAft>
                          <a:spcPts val="0"/>
                        </a:spcAft>
                        <a:buNone/>
                      </a:pPr>
                      <a:r>
                        <a:rPr lang="es" sz="1000"/>
                        <a:t>Manganese</a:t>
                      </a:r>
                      <a:endParaRPr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r">
                        <a:lnSpc>
                          <a:spcPct val="115000"/>
                        </a:lnSpc>
                        <a:spcBef>
                          <a:spcPts val="0"/>
                        </a:spcBef>
                        <a:spcAft>
                          <a:spcPts val="0"/>
                        </a:spcAft>
                        <a:buNone/>
                      </a:pPr>
                      <a:r>
                        <a:rPr b="1" lang="es" sz="1000">
                          <a:solidFill>
                            <a:srgbClr val="FFFFFF"/>
                          </a:solidFill>
                        </a:rPr>
                        <a:t>0.05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0.05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b="1" lang="es" sz="1000">
                          <a:solidFill>
                            <a:srgbClr val="FFFFFF"/>
                          </a:solidFill>
                        </a:rPr>
                        <a:t>0.05</a:t>
                      </a:r>
                      <a:endParaRPr b="1" sz="1000">
                        <a:solidFill>
                          <a:srgbClr val="FFFFFF"/>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315" name="Google Shape;315;p21"/>
          <p:cNvSpPr txBox="1"/>
          <p:nvPr/>
        </p:nvSpPr>
        <p:spPr>
          <a:xfrm>
            <a:off x="2386850" y="-302550"/>
            <a:ext cx="6454500" cy="75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Advent Pro"/>
              <a:ea typeface="Advent Pro"/>
              <a:cs typeface="Advent Pro"/>
              <a:sym typeface="Advent Pro"/>
            </a:endParaRPr>
          </a:p>
        </p:txBody>
      </p:sp>
      <p:sp>
        <p:nvSpPr>
          <p:cNvPr id="316" name="Google Shape;316;p21"/>
          <p:cNvSpPr txBox="1"/>
          <p:nvPr/>
        </p:nvSpPr>
        <p:spPr>
          <a:xfrm>
            <a:off x="1905001" y="559675"/>
            <a:ext cx="6596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200">
                <a:solidFill>
                  <a:srgbClr val="FFFFFF"/>
                </a:solidFill>
                <a:latin typeface="Advent Pro"/>
                <a:ea typeface="Advent Pro"/>
                <a:cs typeface="Advent Pro"/>
                <a:sym typeface="Advent Pro"/>
              </a:rPr>
              <a:t>T</a:t>
            </a:r>
            <a:r>
              <a:rPr lang="es" sz="1300">
                <a:solidFill>
                  <a:srgbClr val="FFFFFF"/>
                </a:solidFill>
                <a:latin typeface="Advent Pro"/>
                <a:ea typeface="Advent Pro"/>
                <a:cs typeface="Advent Pro"/>
                <a:sym typeface="Advent Pro"/>
              </a:rPr>
              <a:t>able Figure 1.1 - Results were achieved by using the Complete Water Test Kit by Varify. For the most accurate results each brand of water was tested three times, average results are shown in the table.</a:t>
            </a:r>
            <a:endParaRPr sz="1300">
              <a:solidFill>
                <a:srgbClr val="FFFFFF"/>
              </a:solidFill>
              <a:latin typeface="Advent Pro"/>
              <a:ea typeface="Advent Pro"/>
              <a:cs typeface="Advent Pro"/>
              <a:sym typeface="Advent Pr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0" name="Shape 320"/>
        <p:cNvGrpSpPr/>
        <p:nvPr/>
      </p:nvGrpSpPr>
      <p:grpSpPr>
        <a:xfrm>
          <a:off x="0" y="0"/>
          <a:ext cx="0" cy="0"/>
          <a:chOff x="0" y="0"/>
          <a:chExt cx="0" cy="0"/>
        </a:xfrm>
      </p:grpSpPr>
      <p:sp>
        <p:nvSpPr>
          <p:cNvPr id="321" name="Google Shape;321;p22"/>
          <p:cNvSpPr txBox="1"/>
          <p:nvPr>
            <p:ph type="ctrTitle"/>
          </p:nvPr>
        </p:nvSpPr>
        <p:spPr>
          <a:xfrm>
            <a:off x="1419525" y="220825"/>
            <a:ext cx="2933400" cy="48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2600"/>
              <a:t>RESULTS: PART TWO</a:t>
            </a:r>
            <a:endParaRPr sz="2600"/>
          </a:p>
        </p:txBody>
      </p:sp>
      <p:pic>
        <p:nvPicPr>
          <p:cNvPr id="322" name="Google Shape;322;p22"/>
          <p:cNvPicPr preferRelativeResize="0"/>
          <p:nvPr/>
        </p:nvPicPr>
        <p:blipFill>
          <a:blip r:embed="rId3">
            <a:alphaModFix/>
          </a:blip>
          <a:stretch>
            <a:fillRect/>
          </a:stretch>
        </p:blipFill>
        <p:spPr>
          <a:xfrm>
            <a:off x="2326050" y="728675"/>
            <a:ext cx="5456251" cy="3352525"/>
          </a:xfrm>
          <a:prstGeom prst="rect">
            <a:avLst/>
          </a:prstGeom>
          <a:noFill/>
          <a:ln>
            <a:noFill/>
          </a:ln>
        </p:spPr>
      </p:pic>
      <p:sp>
        <p:nvSpPr>
          <p:cNvPr id="323" name="Google Shape;323;p22"/>
          <p:cNvSpPr txBox="1"/>
          <p:nvPr/>
        </p:nvSpPr>
        <p:spPr>
          <a:xfrm>
            <a:off x="2307900" y="4064875"/>
            <a:ext cx="5456400" cy="969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s" sz="1700">
                <a:solidFill>
                  <a:srgbClr val="FFFFFF"/>
                </a:solidFill>
                <a:latin typeface="Advent Pro"/>
                <a:ea typeface="Advent Pro"/>
                <a:cs typeface="Advent Pro"/>
                <a:sym typeface="Advent Pro"/>
              </a:rPr>
              <a:t>Figure 1.1 - This chart shows the hardness results for the various brands of bottled water. Chart shows a range in hardness from 25ppm-450ppm.</a:t>
            </a:r>
            <a:endParaRPr sz="1700">
              <a:solidFill>
                <a:srgbClr val="FFFFFF"/>
              </a:solidFill>
              <a:latin typeface="Advent Pro"/>
              <a:ea typeface="Advent Pro"/>
              <a:cs typeface="Advent Pro"/>
              <a:sym typeface="Advent Pr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7" name="Shape 327"/>
        <p:cNvGrpSpPr/>
        <p:nvPr/>
      </p:nvGrpSpPr>
      <p:grpSpPr>
        <a:xfrm>
          <a:off x="0" y="0"/>
          <a:ext cx="0" cy="0"/>
          <a:chOff x="0" y="0"/>
          <a:chExt cx="0" cy="0"/>
        </a:xfrm>
      </p:grpSpPr>
      <p:sp>
        <p:nvSpPr>
          <p:cNvPr id="328" name="Google Shape;328;p23"/>
          <p:cNvSpPr txBox="1"/>
          <p:nvPr>
            <p:ph type="ctrTitle"/>
          </p:nvPr>
        </p:nvSpPr>
        <p:spPr>
          <a:xfrm>
            <a:off x="1419525" y="220825"/>
            <a:ext cx="2933400" cy="48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2600"/>
              <a:t>RESULTS: PART THREE</a:t>
            </a:r>
            <a:endParaRPr sz="2600"/>
          </a:p>
        </p:txBody>
      </p:sp>
      <p:pic>
        <p:nvPicPr>
          <p:cNvPr id="329" name="Google Shape;329;p23"/>
          <p:cNvPicPr preferRelativeResize="0"/>
          <p:nvPr/>
        </p:nvPicPr>
        <p:blipFill>
          <a:blip r:embed="rId3">
            <a:alphaModFix/>
          </a:blip>
          <a:stretch>
            <a:fillRect/>
          </a:stretch>
        </p:blipFill>
        <p:spPr>
          <a:xfrm>
            <a:off x="2269025" y="707150"/>
            <a:ext cx="5766449" cy="3551725"/>
          </a:xfrm>
          <a:prstGeom prst="rect">
            <a:avLst/>
          </a:prstGeom>
          <a:noFill/>
          <a:ln>
            <a:noFill/>
          </a:ln>
        </p:spPr>
      </p:pic>
      <p:sp>
        <p:nvSpPr>
          <p:cNvPr id="330" name="Google Shape;330;p23"/>
          <p:cNvSpPr txBox="1"/>
          <p:nvPr/>
        </p:nvSpPr>
        <p:spPr>
          <a:xfrm>
            <a:off x="2269175" y="4179375"/>
            <a:ext cx="5766600" cy="969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s" sz="1700">
                <a:solidFill>
                  <a:srgbClr val="FFFFFF"/>
                </a:solidFill>
                <a:latin typeface="Advent Pro"/>
                <a:ea typeface="Advent Pro"/>
                <a:cs typeface="Advent Pro"/>
                <a:sym typeface="Advent Pro"/>
              </a:rPr>
              <a:t>Figure 1.2 - This chart represents the pH results for the various brands of bottled water. The chart shows the range in pH from 6.2-7.5.</a:t>
            </a:r>
            <a:endParaRPr sz="1700">
              <a:solidFill>
                <a:srgbClr val="FFFFFF"/>
              </a:solidFill>
              <a:latin typeface="Advent Pro"/>
              <a:ea typeface="Advent Pro"/>
              <a:cs typeface="Advent Pro"/>
              <a:sym typeface="Advent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4" name="Shape 334"/>
        <p:cNvGrpSpPr/>
        <p:nvPr/>
      </p:nvGrpSpPr>
      <p:grpSpPr>
        <a:xfrm>
          <a:off x="0" y="0"/>
          <a:ext cx="0" cy="0"/>
          <a:chOff x="0" y="0"/>
          <a:chExt cx="0" cy="0"/>
        </a:xfrm>
      </p:grpSpPr>
      <p:sp>
        <p:nvSpPr>
          <p:cNvPr id="335" name="Google Shape;335;p24"/>
          <p:cNvSpPr txBox="1"/>
          <p:nvPr>
            <p:ph type="ctrTitle"/>
          </p:nvPr>
        </p:nvSpPr>
        <p:spPr>
          <a:xfrm>
            <a:off x="1419525" y="220825"/>
            <a:ext cx="2933400" cy="48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2600"/>
              <a:t>RESULTS: PART FOUR</a:t>
            </a:r>
            <a:endParaRPr sz="2600"/>
          </a:p>
        </p:txBody>
      </p:sp>
      <p:sp>
        <p:nvSpPr>
          <p:cNvPr id="336" name="Google Shape;336;p24"/>
          <p:cNvSpPr txBox="1"/>
          <p:nvPr/>
        </p:nvSpPr>
        <p:spPr>
          <a:xfrm>
            <a:off x="1756625" y="3293575"/>
            <a:ext cx="6622200" cy="96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700">
                <a:solidFill>
                  <a:srgbClr val="FFFFFF"/>
                </a:solidFill>
                <a:latin typeface="Advent Pro"/>
                <a:ea typeface="Advent Pro"/>
                <a:cs typeface="Advent Pro"/>
                <a:sym typeface="Advent Pro"/>
              </a:rPr>
              <a:t>Table Figure 1.2 - This table gives a </a:t>
            </a:r>
            <a:r>
              <a:rPr lang="es" sz="1700">
                <a:solidFill>
                  <a:srgbClr val="FFFFFF"/>
                </a:solidFill>
                <a:latin typeface="Advent Pro"/>
                <a:ea typeface="Advent Pro"/>
                <a:cs typeface="Advent Pro"/>
                <a:sym typeface="Advent Pro"/>
              </a:rPr>
              <a:t>statistical</a:t>
            </a:r>
            <a:r>
              <a:rPr lang="es" sz="1700">
                <a:solidFill>
                  <a:srgbClr val="FFFFFF"/>
                </a:solidFill>
                <a:latin typeface="Advent Pro"/>
                <a:ea typeface="Advent Pro"/>
                <a:cs typeface="Advent Pro"/>
                <a:sym typeface="Advent Pro"/>
              </a:rPr>
              <a:t> analysis of the results for the pH, total alkalinity, and hardness. This statistical analysis includes the average, range and mode.</a:t>
            </a:r>
            <a:endParaRPr sz="1700">
              <a:solidFill>
                <a:srgbClr val="FFFFFF"/>
              </a:solidFill>
              <a:latin typeface="Advent Pro"/>
              <a:ea typeface="Advent Pro"/>
              <a:cs typeface="Advent Pro"/>
              <a:sym typeface="Advent Pro"/>
            </a:endParaRPr>
          </a:p>
        </p:txBody>
      </p:sp>
      <p:pic>
        <p:nvPicPr>
          <p:cNvPr id="337" name="Google Shape;337;p24"/>
          <p:cNvPicPr preferRelativeResize="0"/>
          <p:nvPr/>
        </p:nvPicPr>
        <p:blipFill>
          <a:blip r:embed="rId3">
            <a:alphaModFix/>
          </a:blip>
          <a:stretch>
            <a:fillRect/>
          </a:stretch>
        </p:blipFill>
        <p:spPr>
          <a:xfrm>
            <a:off x="1565650" y="702025"/>
            <a:ext cx="6998100" cy="2661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25"/>
          <p:cNvSpPr txBox="1"/>
          <p:nvPr>
            <p:ph type="ctrTitle"/>
          </p:nvPr>
        </p:nvSpPr>
        <p:spPr>
          <a:xfrm>
            <a:off x="3147122" y="1501600"/>
            <a:ext cx="3499500" cy="1359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sz="6100">
                <a:solidFill>
                  <a:schemeClr val="lt2"/>
                </a:solidFill>
              </a:rPr>
              <a:t>DISCUSSION</a:t>
            </a:r>
            <a:endParaRPr sz="6100">
              <a:solidFill>
                <a:schemeClr val="lt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26"/>
          <p:cNvSpPr txBox="1"/>
          <p:nvPr/>
        </p:nvSpPr>
        <p:spPr>
          <a:xfrm>
            <a:off x="1448000" y="-2775"/>
            <a:ext cx="7470900" cy="518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500">
                <a:latin typeface="Advent Pro"/>
                <a:ea typeface="Advent Pro"/>
                <a:cs typeface="Advent Pro"/>
                <a:sym typeface="Advent Pro"/>
              </a:rPr>
              <a:t>All results were within the safe limits suggested by the test strip kit, as expected. A detailed analysis of results is to follow.</a:t>
            </a:r>
            <a:endParaRPr sz="1500">
              <a:latin typeface="Advent Pro"/>
              <a:ea typeface="Advent Pro"/>
              <a:cs typeface="Advent Pro"/>
              <a:sym typeface="Advent Pro"/>
            </a:endParaRPr>
          </a:p>
          <a:p>
            <a:pPr indent="0" lvl="0" marL="0" rtl="0" algn="l">
              <a:spcBef>
                <a:spcPts val="0"/>
              </a:spcBef>
              <a:spcAft>
                <a:spcPts val="0"/>
              </a:spcAft>
              <a:buNone/>
            </a:pPr>
            <a:r>
              <a:t/>
            </a:r>
            <a:endParaRPr sz="1500">
              <a:latin typeface="Advent Pro"/>
              <a:ea typeface="Advent Pro"/>
              <a:cs typeface="Advent Pro"/>
              <a:sym typeface="Advent Pro"/>
            </a:endParaRPr>
          </a:p>
          <a:p>
            <a:pPr indent="0" lvl="0" marL="0" rtl="0" algn="l">
              <a:spcBef>
                <a:spcPts val="0"/>
              </a:spcBef>
              <a:spcAft>
                <a:spcPts val="0"/>
              </a:spcAft>
              <a:buNone/>
            </a:pPr>
            <a:r>
              <a:rPr b="1" lang="es">
                <a:latin typeface="Advent Pro"/>
                <a:ea typeface="Advent Pro"/>
                <a:cs typeface="Advent Pro"/>
                <a:sym typeface="Advent Pro"/>
              </a:rPr>
              <a:t>Parameters with no variance:</a:t>
            </a:r>
            <a:endParaRPr b="1">
              <a:latin typeface="Advent Pro"/>
              <a:ea typeface="Advent Pro"/>
              <a:cs typeface="Advent Pro"/>
              <a:sym typeface="Advent Pro"/>
            </a:endParaRPr>
          </a:p>
          <a:p>
            <a:pPr indent="-317500" lvl="0" marL="457200" rtl="0" algn="l">
              <a:spcBef>
                <a:spcPts val="0"/>
              </a:spcBef>
              <a:spcAft>
                <a:spcPts val="0"/>
              </a:spcAft>
              <a:buSzPts val="1400"/>
              <a:buFont typeface="Advent Pro"/>
              <a:buChar char="-"/>
            </a:pPr>
            <a:r>
              <a:rPr lang="es">
                <a:latin typeface="Advent Pro"/>
                <a:ea typeface="Advent Pro"/>
                <a:cs typeface="Advent Pro"/>
                <a:sym typeface="Advent Pro"/>
              </a:rPr>
              <a:t>lead (0.0 ppm)</a:t>
            </a:r>
            <a:endParaRPr>
              <a:latin typeface="Advent Pro"/>
              <a:ea typeface="Advent Pro"/>
              <a:cs typeface="Advent Pro"/>
              <a:sym typeface="Advent Pro"/>
            </a:endParaRPr>
          </a:p>
          <a:p>
            <a:pPr indent="-317500" lvl="0" marL="457200" rtl="0" algn="l">
              <a:spcBef>
                <a:spcPts val="0"/>
              </a:spcBef>
              <a:spcAft>
                <a:spcPts val="0"/>
              </a:spcAft>
              <a:buSzPts val="1400"/>
              <a:buFont typeface="Advent Pro"/>
              <a:buChar char="-"/>
            </a:pPr>
            <a:r>
              <a:rPr lang="es">
                <a:latin typeface="Advent Pro"/>
                <a:ea typeface="Advent Pro"/>
                <a:cs typeface="Advent Pro"/>
                <a:sym typeface="Advent Pro"/>
              </a:rPr>
              <a:t>copper (0.0 ppm)</a:t>
            </a:r>
            <a:endParaRPr>
              <a:latin typeface="Advent Pro"/>
              <a:ea typeface="Advent Pro"/>
              <a:cs typeface="Advent Pro"/>
              <a:sym typeface="Advent Pro"/>
            </a:endParaRPr>
          </a:p>
          <a:p>
            <a:pPr indent="-317500" lvl="0" marL="457200" rtl="0" algn="l">
              <a:spcBef>
                <a:spcPts val="0"/>
              </a:spcBef>
              <a:spcAft>
                <a:spcPts val="0"/>
              </a:spcAft>
              <a:buSzPts val="1400"/>
              <a:buFont typeface="Advent Pro"/>
              <a:buChar char="-"/>
            </a:pPr>
            <a:r>
              <a:rPr lang="es">
                <a:latin typeface="Advent Pro"/>
                <a:ea typeface="Advent Pro"/>
                <a:cs typeface="Advent Pro"/>
                <a:sym typeface="Advent Pro"/>
              </a:rPr>
              <a:t>mercury (0.0 ppm)</a:t>
            </a:r>
            <a:endParaRPr>
              <a:latin typeface="Advent Pro"/>
              <a:ea typeface="Advent Pro"/>
              <a:cs typeface="Advent Pro"/>
              <a:sym typeface="Advent Pro"/>
            </a:endParaRPr>
          </a:p>
          <a:p>
            <a:pPr indent="-317500" lvl="0" marL="457200" rtl="0" algn="l">
              <a:spcBef>
                <a:spcPts val="0"/>
              </a:spcBef>
              <a:spcAft>
                <a:spcPts val="0"/>
              </a:spcAft>
              <a:buSzPts val="1400"/>
              <a:buFont typeface="Advent Pro"/>
              <a:buChar char="-"/>
            </a:pPr>
            <a:r>
              <a:rPr lang="es">
                <a:latin typeface="Advent Pro"/>
                <a:ea typeface="Advent Pro"/>
                <a:cs typeface="Advent Pro"/>
                <a:sym typeface="Advent Pro"/>
              </a:rPr>
              <a:t>aluminum (0.0 ppm)</a:t>
            </a:r>
            <a:endParaRPr>
              <a:latin typeface="Advent Pro"/>
              <a:ea typeface="Advent Pro"/>
              <a:cs typeface="Advent Pro"/>
              <a:sym typeface="Advent Pro"/>
            </a:endParaRPr>
          </a:p>
          <a:p>
            <a:pPr indent="-317500" lvl="0" marL="457200" rtl="0" algn="l">
              <a:spcBef>
                <a:spcPts val="0"/>
              </a:spcBef>
              <a:spcAft>
                <a:spcPts val="0"/>
              </a:spcAft>
              <a:buSzPts val="1400"/>
              <a:buFont typeface="Advent Pro"/>
              <a:buChar char="-"/>
            </a:pPr>
            <a:r>
              <a:rPr lang="es">
                <a:latin typeface="Advent Pro"/>
                <a:ea typeface="Advent Pro"/>
                <a:cs typeface="Advent Pro"/>
                <a:sym typeface="Advent Pro"/>
              </a:rPr>
              <a:t>free chlorine (0.0 ppm)</a:t>
            </a:r>
            <a:endParaRPr>
              <a:latin typeface="Advent Pro"/>
              <a:ea typeface="Advent Pro"/>
              <a:cs typeface="Advent Pro"/>
              <a:sym typeface="Advent Pro"/>
            </a:endParaRPr>
          </a:p>
          <a:p>
            <a:pPr indent="-317500" lvl="0" marL="457200" rtl="0" algn="l">
              <a:spcBef>
                <a:spcPts val="0"/>
              </a:spcBef>
              <a:spcAft>
                <a:spcPts val="0"/>
              </a:spcAft>
              <a:buSzPts val="1400"/>
              <a:buFont typeface="Advent Pro"/>
              <a:buChar char="-"/>
            </a:pPr>
            <a:r>
              <a:rPr lang="es">
                <a:latin typeface="Advent Pro"/>
                <a:ea typeface="Advent Pro"/>
                <a:cs typeface="Advent Pro"/>
                <a:sym typeface="Advent Pro"/>
              </a:rPr>
              <a:t>Zinc (2..</a:t>
            </a:r>
            <a:r>
              <a:rPr lang="es">
                <a:latin typeface="Advent Pro"/>
                <a:ea typeface="Advent Pro"/>
                <a:cs typeface="Advent Pro"/>
                <a:sym typeface="Advent Pro"/>
              </a:rPr>
              <a:t>0 ppm</a:t>
            </a:r>
            <a:r>
              <a:rPr lang="es">
                <a:latin typeface="Advent Pro"/>
                <a:ea typeface="Advent Pro"/>
                <a:cs typeface="Advent Pro"/>
                <a:sym typeface="Advent Pro"/>
              </a:rPr>
              <a:t>)</a:t>
            </a:r>
            <a:endParaRPr>
              <a:latin typeface="Advent Pro"/>
              <a:ea typeface="Advent Pro"/>
              <a:cs typeface="Advent Pro"/>
              <a:sym typeface="Advent Pro"/>
            </a:endParaRPr>
          </a:p>
          <a:p>
            <a:pPr indent="0" lvl="0" marL="0" rtl="0" algn="l">
              <a:spcBef>
                <a:spcPts val="0"/>
              </a:spcBef>
              <a:spcAft>
                <a:spcPts val="0"/>
              </a:spcAft>
              <a:buNone/>
            </a:pPr>
            <a:r>
              <a:rPr lang="es">
                <a:latin typeface="Advent Pro"/>
                <a:ea typeface="Advent Pro"/>
                <a:cs typeface="Advent Pro"/>
                <a:sym typeface="Advent Pro"/>
              </a:rPr>
              <a:t>It was expected to have levels of lead, copper, mercury, aluminum and free </a:t>
            </a:r>
            <a:r>
              <a:rPr lang="es">
                <a:latin typeface="Advent Pro"/>
                <a:ea typeface="Advent Pro"/>
                <a:cs typeface="Advent Pro"/>
                <a:sym typeface="Advent Pro"/>
              </a:rPr>
              <a:t>chlorine</a:t>
            </a:r>
            <a:r>
              <a:rPr lang="es">
                <a:latin typeface="Advent Pro"/>
                <a:ea typeface="Advent Pro"/>
                <a:cs typeface="Advent Pro"/>
                <a:sym typeface="Advent Pro"/>
              </a:rPr>
              <a:t> at 0.0ppm, as these are </a:t>
            </a:r>
            <a:r>
              <a:rPr lang="es">
                <a:latin typeface="Advent Pro"/>
                <a:ea typeface="Advent Pro"/>
                <a:cs typeface="Advent Pro"/>
                <a:sym typeface="Advent Pro"/>
              </a:rPr>
              <a:t>parameters</a:t>
            </a:r>
            <a:r>
              <a:rPr lang="es">
                <a:latin typeface="Advent Pro"/>
                <a:ea typeface="Advent Pro"/>
                <a:cs typeface="Advent Pro"/>
                <a:sym typeface="Advent Pro"/>
              </a:rPr>
              <a:t> that consumers do not want to see in their water for safety reasons and any traces would be removed by the company before they were bottled.</a:t>
            </a:r>
            <a:endParaRPr>
              <a:latin typeface="Advent Pro"/>
              <a:ea typeface="Advent Pro"/>
              <a:cs typeface="Advent Pro"/>
              <a:sym typeface="Advent Pro"/>
            </a:endParaRPr>
          </a:p>
          <a:p>
            <a:pPr indent="0" lvl="0" marL="0" rtl="0" algn="l">
              <a:spcBef>
                <a:spcPts val="0"/>
              </a:spcBef>
              <a:spcAft>
                <a:spcPts val="0"/>
              </a:spcAft>
              <a:buNone/>
            </a:pPr>
            <a:r>
              <a:t/>
            </a:r>
            <a:endParaRPr>
              <a:latin typeface="Advent Pro"/>
              <a:ea typeface="Advent Pro"/>
              <a:cs typeface="Advent Pro"/>
              <a:sym typeface="Advent Pro"/>
            </a:endParaRPr>
          </a:p>
          <a:p>
            <a:pPr indent="0" lvl="0" marL="0" rtl="0" algn="l">
              <a:spcBef>
                <a:spcPts val="0"/>
              </a:spcBef>
              <a:spcAft>
                <a:spcPts val="0"/>
              </a:spcAft>
              <a:buClr>
                <a:schemeClr val="dk1"/>
              </a:buClr>
              <a:buSzPts val="1100"/>
              <a:buFont typeface="Arial"/>
              <a:buNone/>
            </a:pPr>
            <a:r>
              <a:rPr b="1" lang="es">
                <a:solidFill>
                  <a:schemeClr val="dk1"/>
                </a:solidFill>
                <a:latin typeface="Advent Pro"/>
                <a:ea typeface="Advent Pro"/>
                <a:cs typeface="Advent Pro"/>
                <a:sym typeface="Advent Pro"/>
              </a:rPr>
              <a:t>Parameters with slight variances:</a:t>
            </a:r>
            <a:endParaRPr b="1">
              <a:solidFill>
                <a:schemeClr val="dk1"/>
              </a:solidFill>
              <a:latin typeface="Advent Pro"/>
              <a:ea typeface="Advent Pro"/>
              <a:cs typeface="Advent Pro"/>
              <a:sym typeface="Advent Pro"/>
            </a:endParaRPr>
          </a:p>
          <a:p>
            <a:pPr indent="-317500" lvl="0" marL="457200" rtl="0" algn="l">
              <a:spcBef>
                <a:spcPts val="0"/>
              </a:spcBef>
              <a:spcAft>
                <a:spcPts val="0"/>
              </a:spcAft>
              <a:buClr>
                <a:schemeClr val="dk1"/>
              </a:buClr>
              <a:buSzPts val="1400"/>
              <a:buFont typeface="Advent Pro"/>
              <a:buChar char="-"/>
            </a:pPr>
            <a:r>
              <a:rPr lang="es">
                <a:solidFill>
                  <a:schemeClr val="dk1"/>
                </a:solidFill>
                <a:latin typeface="Advent Pro"/>
                <a:ea typeface="Advent Pro"/>
                <a:cs typeface="Advent Pro"/>
                <a:sym typeface="Advent Pro"/>
              </a:rPr>
              <a:t>Fluoride (0.5ppm-0.75ppm)</a:t>
            </a:r>
            <a:endParaRPr>
              <a:solidFill>
                <a:schemeClr val="dk1"/>
              </a:solidFill>
              <a:latin typeface="Advent Pro"/>
              <a:ea typeface="Advent Pro"/>
              <a:cs typeface="Advent Pro"/>
              <a:sym typeface="Advent Pro"/>
            </a:endParaRPr>
          </a:p>
          <a:p>
            <a:pPr indent="-317500" lvl="0" marL="457200" rtl="0" algn="l">
              <a:spcBef>
                <a:spcPts val="0"/>
              </a:spcBef>
              <a:spcAft>
                <a:spcPts val="0"/>
              </a:spcAft>
              <a:buClr>
                <a:schemeClr val="dk1"/>
              </a:buClr>
              <a:buSzPts val="1400"/>
              <a:buFont typeface="Advent Pro"/>
              <a:buChar char="-"/>
            </a:pPr>
            <a:r>
              <a:rPr lang="es">
                <a:solidFill>
                  <a:schemeClr val="dk1"/>
                </a:solidFill>
                <a:latin typeface="Advent Pro"/>
                <a:ea typeface="Advent Pro"/>
                <a:cs typeface="Advent Pro"/>
                <a:sym typeface="Advent Pro"/>
              </a:rPr>
              <a:t>Iron (0.0ppm-0.2ppm)</a:t>
            </a:r>
            <a:endParaRPr>
              <a:solidFill>
                <a:schemeClr val="dk1"/>
              </a:solidFill>
              <a:latin typeface="Advent Pro"/>
              <a:ea typeface="Advent Pro"/>
              <a:cs typeface="Advent Pro"/>
              <a:sym typeface="Advent Pro"/>
            </a:endParaRPr>
          </a:p>
          <a:p>
            <a:pPr indent="-317500" lvl="0" marL="457200" rtl="0" algn="l">
              <a:spcBef>
                <a:spcPts val="0"/>
              </a:spcBef>
              <a:spcAft>
                <a:spcPts val="0"/>
              </a:spcAft>
              <a:buClr>
                <a:schemeClr val="dk1"/>
              </a:buClr>
              <a:buSzPts val="1400"/>
              <a:buFont typeface="Advent Pro"/>
              <a:buChar char="-"/>
            </a:pPr>
            <a:r>
              <a:rPr lang="es">
                <a:solidFill>
                  <a:schemeClr val="dk1"/>
                </a:solidFill>
                <a:latin typeface="Advent Pro"/>
                <a:ea typeface="Advent Pro"/>
                <a:cs typeface="Advent Pro"/>
                <a:sym typeface="Advent Pro"/>
              </a:rPr>
              <a:t>Total Chlorine (0.0ppm-1.0ppm)</a:t>
            </a:r>
            <a:endParaRPr>
              <a:solidFill>
                <a:schemeClr val="dk1"/>
              </a:solidFill>
              <a:latin typeface="Advent Pro"/>
              <a:ea typeface="Advent Pro"/>
              <a:cs typeface="Advent Pro"/>
              <a:sym typeface="Advent Pro"/>
            </a:endParaRPr>
          </a:p>
          <a:p>
            <a:pPr indent="-317500" lvl="0" marL="457200" rtl="0" algn="l">
              <a:spcBef>
                <a:spcPts val="0"/>
              </a:spcBef>
              <a:spcAft>
                <a:spcPts val="0"/>
              </a:spcAft>
              <a:buClr>
                <a:schemeClr val="dk1"/>
              </a:buClr>
              <a:buSzPts val="1400"/>
              <a:buFont typeface="Advent Pro"/>
              <a:buChar char="-"/>
            </a:pPr>
            <a:r>
              <a:rPr lang="es">
                <a:solidFill>
                  <a:schemeClr val="dk1"/>
                </a:solidFill>
                <a:latin typeface="Advent Pro"/>
                <a:ea typeface="Advent Pro"/>
                <a:cs typeface="Advent Pro"/>
                <a:sym typeface="Advent Pro"/>
              </a:rPr>
              <a:t>Nitrate (0.0ppm-10.0ppm)</a:t>
            </a:r>
            <a:endParaRPr>
              <a:solidFill>
                <a:schemeClr val="dk1"/>
              </a:solidFill>
              <a:latin typeface="Advent Pro"/>
              <a:ea typeface="Advent Pro"/>
              <a:cs typeface="Advent Pro"/>
              <a:sym typeface="Advent Pro"/>
            </a:endParaRPr>
          </a:p>
          <a:p>
            <a:pPr indent="-317500" lvl="0" marL="457200" rtl="0" algn="l">
              <a:spcBef>
                <a:spcPts val="0"/>
              </a:spcBef>
              <a:spcAft>
                <a:spcPts val="0"/>
              </a:spcAft>
              <a:buClr>
                <a:schemeClr val="dk1"/>
              </a:buClr>
              <a:buSzPts val="1400"/>
              <a:buFont typeface="Advent Pro"/>
              <a:buChar char="-"/>
            </a:pPr>
            <a:r>
              <a:rPr lang="es">
                <a:solidFill>
                  <a:schemeClr val="dk1"/>
                </a:solidFill>
                <a:latin typeface="Advent Pro"/>
                <a:ea typeface="Advent Pro"/>
                <a:cs typeface="Advent Pro"/>
                <a:sym typeface="Advent Pro"/>
              </a:rPr>
              <a:t>Nitrite (0.0ppm-1.0ppm)</a:t>
            </a:r>
            <a:endParaRPr>
              <a:solidFill>
                <a:schemeClr val="dk1"/>
              </a:solidFill>
              <a:latin typeface="Advent Pro"/>
              <a:ea typeface="Advent Pro"/>
              <a:cs typeface="Advent Pro"/>
              <a:sym typeface="Advent Pro"/>
            </a:endParaRPr>
          </a:p>
          <a:p>
            <a:pPr indent="-317500" lvl="0" marL="457200" rtl="0" algn="l">
              <a:spcBef>
                <a:spcPts val="0"/>
              </a:spcBef>
              <a:spcAft>
                <a:spcPts val="0"/>
              </a:spcAft>
              <a:buClr>
                <a:schemeClr val="dk1"/>
              </a:buClr>
              <a:buSzPts val="1400"/>
              <a:buFont typeface="Advent Pro"/>
              <a:buChar char="-"/>
            </a:pPr>
            <a:r>
              <a:rPr lang="es">
                <a:solidFill>
                  <a:schemeClr val="dk1"/>
                </a:solidFill>
                <a:latin typeface="Advent Pro"/>
                <a:ea typeface="Advent Pro"/>
                <a:cs typeface="Advent Pro"/>
                <a:sym typeface="Advent Pro"/>
              </a:rPr>
              <a:t>Manganese (0.0ppm-0.05ppm)</a:t>
            </a:r>
            <a:endParaRPr>
              <a:solidFill>
                <a:schemeClr val="dk1"/>
              </a:solidFill>
              <a:latin typeface="Advent Pro"/>
              <a:ea typeface="Advent Pro"/>
              <a:cs typeface="Advent Pro"/>
              <a:sym typeface="Advent Pro"/>
            </a:endParaRPr>
          </a:p>
          <a:p>
            <a:pPr indent="0" lvl="0" marL="0" rtl="0" algn="l">
              <a:spcBef>
                <a:spcPts val="0"/>
              </a:spcBef>
              <a:spcAft>
                <a:spcPts val="0"/>
              </a:spcAft>
              <a:buClr>
                <a:schemeClr val="dk1"/>
              </a:buClr>
              <a:buSzPts val="1100"/>
              <a:buFont typeface="Arial"/>
              <a:buNone/>
            </a:pPr>
            <a:r>
              <a:rPr lang="es">
                <a:solidFill>
                  <a:schemeClr val="dk1"/>
                </a:solidFill>
                <a:latin typeface="Advent Pro"/>
                <a:ea typeface="Advent Pro"/>
                <a:cs typeface="Advent Pro"/>
                <a:sym typeface="Advent Pro"/>
              </a:rPr>
              <a:t>The parameters above had only slight variances and this may be the result of some of the sources of error (ex, test strips, result reading errors, etc)</a:t>
            </a:r>
            <a:endParaRPr b="1">
              <a:latin typeface="Advent Pro"/>
              <a:ea typeface="Advent Pro"/>
              <a:cs typeface="Advent Pro"/>
              <a:sym typeface="Advent Pr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7"/>
          <p:cNvSpPr txBox="1"/>
          <p:nvPr/>
        </p:nvSpPr>
        <p:spPr>
          <a:xfrm>
            <a:off x="1519075" y="577425"/>
            <a:ext cx="4122000" cy="2770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100"/>
              <a:buFont typeface="Arial"/>
              <a:buNone/>
            </a:pPr>
            <a:r>
              <a:rPr b="1" lang="es">
                <a:solidFill>
                  <a:schemeClr val="dk1"/>
                </a:solidFill>
                <a:latin typeface="Advent Pro"/>
                <a:ea typeface="Advent Pro"/>
                <a:cs typeface="Advent Pro"/>
                <a:sym typeface="Advent Pro"/>
              </a:rPr>
              <a:t>Parameters with large variances:</a:t>
            </a:r>
            <a:endParaRPr b="1">
              <a:solidFill>
                <a:schemeClr val="dk1"/>
              </a:solidFill>
              <a:latin typeface="Advent Pro"/>
              <a:ea typeface="Advent Pro"/>
              <a:cs typeface="Advent Pro"/>
              <a:sym typeface="Advent Pro"/>
            </a:endParaRPr>
          </a:p>
          <a:p>
            <a:pPr indent="-317500" lvl="0" marL="457200" rtl="0" algn="just">
              <a:spcBef>
                <a:spcPts val="0"/>
              </a:spcBef>
              <a:spcAft>
                <a:spcPts val="0"/>
              </a:spcAft>
              <a:buClr>
                <a:schemeClr val="dk1"/>
              </a:buClr>
              <a:buSzPts val="1400"/>
              <a:buFont typeface="Advent Pro"/>
              <a:buChar char="-"/>
            </a:pPr>
            <a:r>
              <a:rPr lang="es">
                <a:solidFill>
                  <a:schemeClr val="dk1"/>
                </a:solidFill>
                <a:latin typeface="Advent Pro"/>
                <a:ea typeface="Advent Pro"/>
                <a:cs typeface="Advent Pro"/>
                <a:sym typeface="Advent Pro"/>
              </a:rPr>
              <a:t>pH (6.2-7.5)</a:t>
            </a:r>
            <a:endParaRPr>
              <a:solidFill>
                <a:schemeClr val="dk1"/>
              </a:solidFill>
              <a:latin typeface="Advent Pro"/>
              <a:ea typeface="Advent Pro"/>
              <a:cs typeface="Advent Pro"/>
              <a:sym typeface="Advent Pro"/>
            </a:endParaRPr>
          </a:p>
          <a:p>
            <a:pPr indent="-317500" lvl="0" marL="457200" rtl="0" algn="just">
              <a:spcBef>
                <a:spcPts val="0"/>
              </a:spcBef>
              <a:spcAft>
                <a:spcPts val="0"/>
              </a:spcAft>
              <a:buClr>
                <a:schemeClr val="dk1"/>
              </a:buClr>
              <a:buSzPts val="1400"/>
              <a:buFont typeface="Advent Pro"/>
              <a:buChar char="-"/>
            </a:pPr>
            <a:r>
              <a:rPr lang="es">
                <a:solidFill>
                  <a:schemeClr val="dk1"/>
                </a:solidFill>
                <a:latin typeface="Advent Pro"/>
                <a:ea typeface="Advent Pro"/>
                <a:cs typeface="Advent Pro"/>
                <a:sym typeface="Advent Pro"/>
              </a:rPr>
              <a:t>Total Alkalinity (0-160)</a:t>
            </a:r>
            <a:endParaRPr>
              <a:solidFill>
                <a:schemeClr val="dk1"/>
              </a:solidFill>
              <a:latin typeface="Advent Pro"/>
              <a:ea typeface="Advent Pro"/>
              <a:cs typeface="Advent Pro"/>
              <a:sym typeface="Advent Pro"/>
            </a:endParaRPr>
          </a:p>
          <a:p>
            <a:pPr indent="-317500" lvl="0" marL="457200" rtl="0" algn="just">
              <a:spcBef>
                <a:spcPts val="0"/>
              </a:spcBef>
              <a:spcAft>
                <a:spcPts val="0"/>
              </a:spcAft>
              <a:buClr>
                <a:schemeClr val="dk1"/>
              </a:buClr>
              <a:buSzPts val="1400"/>
              <a:buFont typeface="Advent Pro"/>
              <a:buChar char="-"/>
            </a:pPr>
            <a:r>
              <a:rPr lang="es">
                <a:solidFill>
                  <a:schemeClr val="dk1"/>
                </a:solidFill>
                <a:latin typeface="Advent Pro"/>
                <a:ea typeface="Advent Pro"/>
                <a:cs typeface="Advent Pro"/>
                <a:sym typeface="Advent Pro"/>
              </a:rPr>
              <a:t>Hardness (25ppm-450ppm)</a:t>
            </a:r>
            <a:endParaRPr>
              <a:solidFill>
                <a:schemeClr val="dk1"/>
              </a:solidFill>
              <a:latin typeface="Advent Pro"/>
              <a:ea typeface="Advent Pro"/>
              <a:cs typeface="Advent Pro"/>
              <a:sym typeface="Advent Pro"/>
            </a:endParaRPr>
          </a:p>
          <a:p>
            <a:pPr indent="0" lvl="0" marL="0" rtl="0" algn="just">
              <a:spcBef>
                <a:spcPts val="0"/>
              </a:spcBef>
              <a:spcAft>
                <a:spcPts val="0"/>
              </a:spcAft>
              <a:buNone/>
            </a:pPr>
            <a:r>
              <a:rPr lang="es">
                <a:solidFill>
                  <a:schemeClr val="dk1"/>
                </a:solidFill>
                <a:latin typeface="Advent Pro"/>
                <a:ea typeface="Advent Pro"/>
                <a:cs typeface="Advent Pro"/>
                <a:sym typeface="Advent Pro"/>
              </a:rPr>
              <a:t>The variation in pH is explained by the different acidities of soils that these samples came from.</a:t>
            </a:r>
            <a:endParaRPr>
              <a:solidFill>
                <a:schemeClr val="dk1"/>
              </a:solidFill>
              <a:latin typeface="Advent Pro"/>
              <a:ea typeface="Advent Pro"/>
              <a:cs typeface="Advent Pro"/>
              <a:sym typeface="Advent Pro"/>
            </a:endParaRPr>
          </a:p>
          <a:p>
            <a:pPr indent="0" lvl="0" marL="0" rtl="0" algn="just">
              <a:spcBef>
                <a:spcPts val="0"/>
              </a:spcBef>
              <a:spcAft>
                <a:spcPts val="0"/>
              </a:spcAft>
              <a:buNone/>
            </a:pPr>
            <a:r>
              <a:t/>
            </a:r>
            <a:endParaRPr>
              <a:solidFill>
                <a:schemeClr val="dk1"/>
              </a:solidFill>
              <a:latin typeface="Advent Pro"/>
              <a:ea typeface="Advent Pro"/>
              <a:cs typeface="Advent Pro"/>
              <a:sym typeface="Advent Pro"/>
            </a:endParaRPr>
          </a:p>
          <a:p>
            <a:pPr indent="0" lvl="0" marL="0" rtl="0" algn="just">
              <a:spcBef>
                <a:spcPts val="0"/>
              </a:spcBef>
              <a:spcAft>
                <a:spcPts val="0"/>
              </a:spcAft>
              <a:buClr>
                <a:schemeClr val="dk1"/>
              </a:buClr>
              <a:buSzPts val="1100"/>
              <a:buFont typeface="Arial"/>
              <a:buNone/>
            </a:pPr>
            <a:r>
              <a:rPr lang="es">
                <a:solidFill>
                  <a:schemeClr val="dk1"/>
                </a:solidFill>
                <a:latin typeface="Advent Pro"/>
                <a:ea typeface="Advent Pro"/>
                <a:cs typeface="Advent Pro"/>
                <a:sym typeface="Advent Pro"/>
              </a:rPr>
              <a:t>Water described as “hard” is high in dissolved minerals. Hard water does not pose any health risks, however one does not wish for hard water as the minerals will buildup on water fixtures and may result in poor soap/detergent performance.</a:t>
            </a:r>
            <a:endParaRPr>
              <a:latin typeface="Advent Pro"/>
              <a:ea typeface="Advent Pro"/>
              <a:cs typeface="Advent Pro"/>
              <a:sym typeface="Advent Pro"/>
            </a:endParaRPr>
          </a:p>
        </p:txBody>
      </p:sp>
      <p:pic>
        <p:nvPicPr>
          <p:cNvPr id="353" name="Google Shape;353;p27"/>
          <p:cNvPicPr preferRelativeResize="0"/>
          <p:nvPr/>
        </p:nvPicPr>
        <p:blipFill>
          <a:blip r:embed="rId3">
            <a:alphaModFix/>
          </a:blip>
          <a:stretch>
            <a:fillRect/>
          </a:stretch>
        </p:blipFill>
        <p:spPr>
          <a:xfrm>
            <a:off x="5907475" y="257600"/>
            <a:ext cx="2842700" cy="3802124"/>
          </a:xfrm>
          <a:prstGeom prst="rect">
            <a:avLst/>
          </a:prstGeom>
          <a:noFill/>
          <a:ln>
            <a:noFill/>
          </a:ln>
        </p:spPr>
      </p:pic>
      <p:sp>
        <p:nvSpPr>
          <p:cNvPr id="354" name="Google Shape;354;p27"/>
          <p:cNvSpPr txBox="1"/>
          <p:nvPr/>
        </p:nvSpPr>
        <p:spPr>
          <a:xfrm>
            <a:off x="5809750" y="4113025"/>
            <a:ext cx="29847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100">
                <a:latin typeface="Advent Pro"/>
                <a:ea typeface="Advent Pro"/>
                <a:cs typeface="Advent Pro"/>
                <a:sym typeface="Advent Pro"/>
              </a:rPr>
              <a:t>Figure 1.3 - This is an example of a used test strip</a:t>
            </a:r>
            <a:endParaRPr sz="1100">
              <a:latin typeface="Advent Pro"/>
              <a:ea typeface="Advent Pro"/>
              <a:cs typeface="Advent Pro"/>
              <a:sym typeface="Advent Pr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28"/>
          <p:cNvSpPr txBox="1"/>
          <p:nvPr>
            <p:ph type="ctrTitle"/>
          </p:nvPr>
        </p:nvSpPr>
        <p:spPr>
          <a:xfrm>
            <a:off x="185125" y="350575"/>
            <a:ext cx="2594100" cy="70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2600">
                <a:solidFill>
                  <a:schemeClr val="dk2"/>
                </a:solidFill>
              </a:rPr>
              <a:t>SOURCES OF ERROR</a:t>
            </a:r>
            <a:endParaRPr sz="2600">
              <a:solidFill>
                <a:schemeClr val="dk2"/>
              </a:solidFill>
            </a:endParaRPr>
          </a:p>
        </p:txBody>
      </p:sp>
      <p:sp>
        <p:nvSpPr>
          <p:cNvPr id="360" name="Google Shape;360;p28"/>
          <p:cNvSpPr txBox="1"/>
          <p:nvPr/>
        </p:nvSpPr>
        <p:spPr>
          <a:xfrm>
            <a:off x="2656150" y="1011325"/>
            <a:ext cx="6182700" cy="3386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s" sz="1600">
                <a:latin typeface="Advent Pro"/>
                <a:ea typeface="Advent Pro"/>
                <a:cs typeface="Advent Pro"/>
                <a:sym typeface="Advent Pro"/>
              </a:rPr>
              <a:t>Systematic Error 1: </a:t>
            </a:r>
            <a:endParaRPr b="1" sz="1600">
              <a:latin typeface="Advent Pro"/>
              <a:ea typeface="Advent Pro"/>
              <a:cs typeface="Advent Pro"/>
              <a:sym typeface="Advent Pro"/>
            </a:endParaRPr>
          </a:p>
          <a:p>
            <a:pPr indent="0" lvl="0" marL="0" rtl="0" algn="just">
              <a:spcBef>
                <a:spcPts val="0"/>
              </a:spcBef>
              <a:spcAft>
                <a:spcPts val="0"/>
              </a:spcAft>
              <a:buNone/>
            </a:pPr>
            <a:r>
              <a:rPr lang="es" sz="1600">
                <a:latin typeface="Advent Pro"/>
                <a:ea typeface="Advent Pro"/>
                <a:cs typeface="Advent Pro"/>
                <a:sym typeface="Advent Pro"/>
              </a:rPr>
              <a:t>It is possible that the test strips were inconsistent with </a:t>
            </a:r>
            <a:r>
              <a:rPr lang="es" sz="1600">
                <a:latin typeface="Advent Pro"/>
                <a:ea typeface="Advent Pro"/>
                <a:cs typeface="Advent Pro"/>
                <a:sym typeface="Advent Pro"/>
              </a:rPr>
              <a:t>each other</a:t>
            </a:r>
            <a:r>
              <a:rPr lang="es" sz="1600">
                <a:latin typeface="Advent Pro"/>
                <a:ea typeface="Advent Pro"/>
                <a:cs typeface="Advent Pro"/>
                <a:sym typeface="Advent Pro"/>
              </a:rPr>
              <a:t> or possibly faulty, resulting in some data collected being off and/or incorrect.</a:t>
            </a:r>
            <a:endParaRPr sz="1600">
              <a:latin typeface="Advent Pro"/>
              <a:ea typeface="Advent Pro"/>
              <a:cs typeface="Advent Pro"/>
              <a:sym typeface="Advent Pro"/>
            </a:endParaRPr>
          </a:p>
          <a:p>
            <a:pPr indent="0" lvl="0" marL="0" rtl="0" algn="just">
              <a:spcBef>
                <a:spcPts val="0"/>
              </a:spcBef>
              <a:spcAft>
                <a:spcPts val="0"/>
              </a:spcAft>
              <a:buNone/>
            </a:pPr>
            <a:r>
              <a:t/>
            </a:r>
            <a:endParaRPr sz="1600">
              <a:latin typeface="Advent Pro"/>
              <a:ea typeface="Advent Pro"/>
              <a:cs typeface="Advent Pro"/>
              <a:sym typeface="Advent Pro"/>
            </a:endParaRPr>
          </a:p>
          <a:p>
            <a:pPr indent="0" lvl="0" marL="0" rtl="0" algn="just">
              <a:spcBef>
                <a:spcPts val="0"/>
              </a:spcBef>
              <a:spcAft>
                <a:spcPts val="0"/>
              </a:spcAft>
              <a:buNone/>
            </a:pPr>
            <a:r>
              <a:rPr b="1" lang="es" sz="1600">
                <a:latin typeface="Advent Pro"/>
                <a:ea typeface="Advent Pro"/>
                <a:cs typeface="Advent Pro"/>
                <a:sym typeface="Advent Pro"/>
              </a:rPr>
              <a:t>Systematic</a:t>
            </a:r>
            <a:r>
              <a:rPr b="1" lang="es" sz="1600">
                <a:latin typeface="Advent Pro"/>
                <a:ea typeface="Advent Pro"/>
                <a:cs typeface="Advent Pro"/>
                <a:sym typeface="Advent Pro"/>
              </a:rPr>
              <a:t> Error 2:</a:t>
            </a:r>
            <a:endParaRPr b="1" sz="1600">
              <a:latin typeface="Advent Pro"/>
              <a:ea typeface="Advent Pro"/>
              <a:cs typeface="Advent Pro"/>
              <a:sym typeface="Advent Pro"/>
            </a:endParaRPr>
          </a:p>
          <a:p>
            <a:pPr indent="0" lvl="0" marL="0" rtl="0" algn="just">
              <a:spcBef>
                <a:spcPts val="0"/>
              </a:spcBef>
              <a:spcAft>
                <a:spcPts val="0"/>
              </a:spcAft>
              <a:buNone/>
            </a:pPr>
            <a:r>
              <a:rPr lang="es" sz="1600">
                <a:latin typeface="Advent Pro"/>
                <a:ea typeface="Advent Pro"/>
                <a:cs typeface="Advent Pro"/>
                <a:sym typeface="Advent Pro"/>
              </a:rPr>
              <a:t>Everything in this world has some variation. The specific bottled water purchased may not have been good </a:t>
            </a:r>
            <a:r>
              <a:rPr lang="es" sz="1600">
                <a:latin typeface="Advent Pro"/>
                <a:ea typeface="Advent Pro"/>
                <a:cs typeface="Advent Pro"/>
                <a:sym typeface="Advent Pro"/>
              </a:rPr>
              <a:t>examples</a:t>
            </a:r>
            <a:r>
              <a:rPr lang="es" sz="1600">
                <a:latin typeface="Advent Pro"/>
                <a:ea typeface="Advent Pro"/>
                <a:cs typeface="Advent Pro"/>
                <a:sym typeface="Advent Pro"/>
              </a:rPr>
              <a:t> of that brand as a whole. </a:t>
            </a:r>
            <a:r>
              <a:rPr lang="es" sz="1600">
                <a:latin typeface="Advent Pro"/>
                <a:ea typeface="Advent Pro"/>
                <a:cs typeface="Advent Pro"/>
                <a:sym typeface="Advent Pro"/>
              </a:rPr>
              <a:t>Therefore</a:t>
            </a:r>
            <a:r>
              <a:rPr lang="es" sz="1600">
                <a:latin typeface="Advent Pro"/>
                <a:ea typeface="Advent Pro"/>
                <a:cs typeface="Advent Pro"/>
                <a:sym typeface="Advent Pro"/>
              </a:rPr>
              <a:t>, results are not specific to the brand, rather the sample purchased.</a:t>
            </a:r>
            <a:endParaRPr sz="1600">
              <a:latin typeface="Advent Pro"/>
              <a:ea typeface="Advent Pro"/>
              <a:cs typeface="Advent Pro"/>
              <a:sym typeface="Advent Pro"/>
            </a:endParaRPr>
          </a:p>
          <a:p>
            <a:pPr indent="0" lvl="0" marL="0" rtl="0" algn="just">
              <a:spcBef>
                <a:spcPts val="0"/>
              </a:spcBef>
              <a:spcAft>
                <a:spcPts val="0"/>
              </a:spcAft>
              <a:buNone/>
            </a:pPr>
            <a:r>
              <a:t/>
            </a:r>
            <a:endParaRPr sz="1600">
              <a:latin typeface="Advent Pro"/>
              <a:ea typeface="Advent Pro"/>
              <a:cs typeface="Advent Pro"/>
              <a:sym typeface="Advent Pro"/>
            </a:endParaRPr>
          </a:p>
          <a:p>
            <a:pPr indent="0" lvl="0" marL="0" rtl="0" algn="just">
              <a:spcBef>
                <a:spcPts val="0"/>
              </a:spcBef>
              <a:spcAft>
                <a:spcPts val="0"/>
              </a:spcAft>
              <a:buNone/>
            </a:pPr>
            <a:r>
              <a:rPr b="1" lang="es" sz="1600">
                <a:latin typeface="Advent Pro"/>
                <a:ea typeface="Advent Pro"/>
                <a:cs typeface="Advent Pro"/>
                <a:sym typeface="Advent Pro"/>
              </a:rPr>
              <a:t>Human Error:</a:t>
            </a:r>
            <a:endParaRPr b="1" sz="1600">
              <a:latin typeface="Advent Pro"/>
              <a:ea typeface="Advent Pro"/>
              <a:cs typeface="Advent Pro"/>
              <a:sym typeface="Advent Pro"/>
            </a:endParaRPr>
          </a:p>
          <a:p>
            <a:pPr indent="0" lvl="0" marL="0" rtl="0" algn="just">
              <a:spcBef>
                <a:spcPts val="0"/>
              </a:spcBef>
              <a:spcAft>
                <a:spcPts val="0"/>
              </a:spcAft>
              <a:buNone/>
            </a:pPr>
            <a:r>
              <a:rPr lang="es" sz="1600">
                <a:latin typeface="Advent Pro"/>
                <a:ea typeface="Advent Pro"/>
                <a:cs typeface="Advent Pro"/>
                <a:sym typeface="Advent Pro"/>
              </a:rPr>
              <a:t>Results were shown on the test strips as colours, one would have to judge, based on the chart provided, the numerical value associated with that colour. Results may be affected by this.</a:t>
            </a:r>
            <a:endParaRPr sz="1600">
              <a:latin typeface="Advent Pro"/>
              <a:ea typeface="Advent Pro"/>
              <a:cs typeface="Advent Pro"/>
              <a:sym typeface="Advent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64" name="Shape 364"/>
        <p:cNvGrpSpPr/>
        <p:nvPr/>
      </p:nvGrpSpPr>
      <p:grpSpPr>
        <a:xfrm>
          <a:off x="0" y="0"/>
          <a:ext cx="0" cy="0"/>
          <a:chOff x="0" y="0"/>
          <a:chExt cx="0" cy="0"/>
        </a:xfrm>
      </p:grpSpPr>
      <p:sp>
        <p:nvSpPr>
          <p:cNvPr id="365" name="Google Shape;365;p29"/>
          <p:cNvSpPr txBox="1"/>
          <p:nvPr>
            <p:ph type="ctrTitle"/>
          </p:nvPr>
        </p:nvSpPr>
        <p:spPr>
          <a:xfrm>
            <a:off x="1463600" y="563150"/>
            <a:ext cx="2714400" cy="48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3700"/>
              <a:t>CONCLUSION</a:t>
            </a:r>
            <a:endParaRPr sz="3700"/>
          </a:p>
        </p:txBody>
      </p:sp>
      <p:sp>
        <p:nvSpPr>
          <p:cNvPr id="366" name="Google Shape;366;p29"/>
          <p:cNvSpPr/>
          <p:nvPr/>
        </p:nvSpPr>
        <p:spPr>
          <a:xfrm>
            <a:off x="5933773" y="4356150"/>
            <a:ext cx="3210370" cy="787356"/>
          </a:xfrm>
          <a:custGeom>
            <a:rect b="b" l="l" r="r" t="t"/>
            <a:pathLst>
              <a:path extrusionOk="0" h="29229" w="65471">
                <a:moveTo>
                  <a:pt x="0" y="1"/>
                </a:moveTo>
                <a:lnTo>
                  <a:pt x="0" y="29228"/>
                </a:lnTo>
                <a:lnTo>
                  <a:pt x="65471" y="29228"/>
                </a:lnTo>
                <a:lnTo>
                  <a:pt x="654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9"/>
          <p:cNvSpPr/>
          <p:nvPr/>
        </p:nvSpPr>
        <p:spPr>
          <a:xfrm>
            <a:off x="6444626" y="4497777"/>
            <a:ext cx="2215500" cy="135900"/>
          </a:xfrm>
          <a:prstGeom prst="ellipse">
            <a:avLst/>
          </a:pr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8" name="Google Shape;368;p29"/>
          <p:cNvGrpSpPr/>
          <p:nvPr/>
        </p:nvGrpSpPr>
        <p:grpSpPr>
          <a:xfrm>
            <a:off x="6821298" y="2763028"/>
            <a:ext cx="1382456" cy="1789189"/>
            <a:chOff x="402000" y="4072663"/>
            <a:chExt cx="889325" cy="1150900"/>
          </a:xfrm>
        </p:grpSpPr>
        <p:sp>
          <p:nvSpPr>
            <p:cNvPr id="369" name="Google Shape;369;p29"/>
            <p:cNvSpPr/>
            <p:nvPr/>
          </p:nvSpPr>
          <p:spPr>
            <a:xfrm>
              <a:off x="1068850" y="4956113"/>
              <a:ext cx="173800" cy="224350"/>
            </a:xfrm>
            <a:custGeom>
              <a:rect b="b" l="l" r="r" t="t"/>
              <a:pathLst>
                <a:path extrusionOk="0" h="8974" w="6952">
                  <a:moveTo>
                    <a:pt x="6951" y="0"/>
                  </a:moveTo>
                  <a:cubicBezTo>
                    <a:pt x="4807" y="1523"/>
                    <a:pt x="2458" y="2754"/>
                    <a:pt x="0" y="3686"/>
                  </a:cubicBezTo>
                  <a:lnTo>
                    <a:pt x="0" y="8974"/>
                  </a:lnTo>
                  <a:lnTo>
                    <a:pt x="6951" y="8974"/>
                  </a:lnTo>
                  <a:lnTo>
                    <a:pt x="695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9"/>
            <p:cNvSpPr/>
            <p:nvPr/>
          </p:nvSpPr>
          <p:spPr>
            <a:xfrm>
              <a:off x="1068850" y="4904113"/>
              <a:ext cx="173800" cy="144150"/>
            </a:xfrm>
            <a:custGeom>
              <a:rect b="b" l="l" r="r" t="t"/>
              <a:pathLst>
                <a:path extrusionOk="0" h="5766" w="6952">
                  <a:moveTo>
                    <a:pt x="0" y="0"/>
                  </a:moveTo>
                  <a:lnTo>
                    <a:pt x="0" y="5766"/>
                  </a:lnTo>
                  <a:cubicBezTo>
                    <a:pt x="2458" y="4834"/>
                    <a:pt x="4807" y="3603"/>
                    <a:pt x="6951" y="2080"/>
                  </a:cubicBezTo>
                  <a:lnTo>
                    <a:pt x="6951" y="0"/>
                  </a:lnTo>
                  <a:close/>
                </a:path>
              </a:pathLst>
            </a:custGeom>
            <a:solidFill>
              <a:srgbClr val="2D62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9"/>
            <p:cNvSpPr/>
            <p:nvPr/>
          </p:nvSpPr>
          <p:spPr>
            <a:xfrm>
              <a:off x="919500" y="5048238"/>
              <a:ext cx="149375" cy="129975"/>
            </a:xfrm>
            <a:custGeom>
              <a:rect b="b" l="l" r="r" t="t"/>
              <a:pathLst>
                <a:path extrusionOk="0" h="5199" w="5975">
                  <a:moveTo>
                    <a:pt x="5974" y="1"/>
                  </a:moveTo>
                  <a:cubicBezTo>
                    <a:pt x="5588" y="149"/>
                    <a:pt x="5194" y="289"/>
                    <a:pt x="4804" y="417"/>
                  </a:cubicBezTo>
                  <a:cubicBezTo>
                    <a:pt x="3948" y="2906"/>
                    <a:pt x="2490" y="5198"/>
                    <a:pt x="0" y="5198"/>
                  </a:cubicBezTo>
                  <a:lnTo>
                    <a:pt x="5974" y="5198"/>
                  </a:lnTo>
                  <a:lnTo>
                    <a:pt x="597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9"/>
            <p:cNvSpPr/>
            <p:nvPr/>
          </p:nvSpPr>
          <p:spPr>
            <a:xfrm>
              <a:off x="1039600" y="4904113"/>
              <a:ext cx="29275" cy="154575"/>
            </a:xfrm>
            <a:custGeom>
              <a:rect b="b" l="l" r="r" t="t"/>
              <a:pathLst>
                <a:path extrusionOk="0" h="6183" w="1171">
                  <a:moveTo>
                    <a:pt x="1170" y="0"/>
                  </a:moveTo>
                  <a:cubicBezTo>
                    <a:pt x="1170" y="0"/>
                    <a:pt x="1011" y="3232"/>
                    <a:pt x="0" y="6182"/>
                  </a:cubicBezTo>
                  <a:cubicBezTo>
                    <a:pt x="390" y="6054"/>
                    <a:pt x="784" y="5914"/>
                    <a:pt x="1170" y="5766"/>
                  </a:cubicBezTo>
                  <a:lnTo>
                    <a:pt x="1170" y="0"/>
                  </a:lnTo>
                  <a:close/>
                </a:path>
              </a:pathLst>
            </a:custGeom>
            <a:solidFill>
              <a:srgbClr val="2D62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9"/>
            <p:cNvSpPr/>
            <p:nvPr/>
          </p:nvSpPr>
          <p:spPr>
            <a:xfrm>
              <a:off x="664300" y="4811213"/>
              <a:ext cx="225325" cy="100700"/>
            </a:xfrm>
            <a:custGeom>
              <a:rect b="b" l="l" r="r" t="t"/>
              <a:pathLst>
                <a:path extrusionOk="0" h="4028" w="9013">
                  <a:moveTo>
                    <a:pt x="4026" y="1"/>
                  </a:moveTo>
                  <a:cubicBezTo>
                    <a:pt x="1804" y="1"/>
                    <a:pt x="0" y="1803"/>
                    <a:pt x="0" y="4027"/>
                  </a:cubicBezTo>
                  <a:lnTo>
                    <a:pt x="9012" y="4027"/>
                  </a:lnTo>
                  <a:cubicBezTo>
                    <a:pt x="9012" y="1803"/>
                    <a:pt x="7208" y="1"/>
                    <a:pt x="49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9"/>
            <p:cNvSpPr/>
            <p:nvPr/>
          </p:nvSpPr>
          <p:spPr>
            <a:xfrm>
              <a:off x="835875" y="4377213"/>
              <a:ext cx="148050" cy="104750"/>
            </a:xfrm>
            <a:custGeom>
              <a:rect b="b" l="l" r="r" t="t"/>
              <a:pathLst>
                <a:path extrusionOk="0" h="4190" w="5922">
                  <a:moveTo>
                    <a:pt x="1" y="0"/>
                  </a:moveTo>
                  <a:lnTo>
                    <a:pt x="209" y="3080"/>
                  </a:lnTo>
                  <a:cubicBezTo>
                    <a:pt x="2630" y="3080"/>
                    <a:pt x="4486" y="3508"/>
                    <a:pt x="5922" y="4189"/>
                  </a:cubicBezTo>
                  <a:cubicBezTo>
                    <a:pt x="5796" y="2845"/>
                    <a:pt x="5418" y="1542"/>
                    <a:pt x="4686" y="402"/>
                  </a:cubicBezTo>
                  <a:cubicBezTo>
                    <a:pt x="3308" y="144"/>
                    <a:pt x="1754" y="0"/>
                    <a:pt x="1" y="0"/>
                  </a:cubicBezTo>
                  <a:close/>
                </a:path>
              </a:pathLst>
            </a:custGeom>
            <a:solidFill>
              <a:srgbClr val="2D62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9"/>
            <p:cNvSpPr/>
            <p:nvPr/>
          </p:nvSpPr>
          <p:spPr>
            <a:xfrm>
              <a:off x="953025" y="4387263"/>
              <a:ext cx="293675" cy="489975"/>
            </a:xfrm>
            <a:custGeom>
              <a:rect b="b" l="l" r="r" t="t"/>
              <a:pathLst>
                <a:path extrusionOk="0" h="19599" w="11747">
                  <a:moveTo>
                    <a:pt x="0" y="0"/>
                  </a:moveTo>
                  <a:lnTo>
                    <a:pt x="0" y="0"/>
                  </a:lnTo>
                  <a:cubicBezTo>
                    <a:pt x="732" y="1140"/>
                    <a:pt x="1110" y="2443"/>
                    <a:pt x="1236" y="3787"/>
                  </a:cubicBezTo>
                  <a:cubicBezTo>
                    <a:pt x="5315" y="5735"/>
                    <a:pt x="5974" y="9777"/>
                    <a:pt x="6364" y="12118"/>
                  </a:cubicBezTo>
                  <a:cubicBezTo>
                    <a:pt x="6921" y="15474"/>
                    <a:pt x="6432" y="19599"/>
                    <a:pt x="6432" y="19599"/>
                  </a:cubicBezTo>
                  <a:lnTo>
                    <a:pt x="11747" y="19599"/>
                  </a:lnTo>
                  <a:cubicBezTo>
                    <a:pt x="11747" y="19599"/>
                    <a:pt x="11539" y="14841"/>
                    <a:pt x="10978" y="10974"/>
                  </a:cubicBezTo>
                  <a:cubicBezTo>
                    <a:pt x="10523" y="7822"/>
                    <a:pt x="8766" y="1628"/>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9"/>
            <p:cNvSpPr/>
            <p:nvPr/>
          </p:nvSpPr>
          <p:spPr>
            <a:xfrm>
              <a:off x="658125" y="4226463"/>
              <a:ext cx="199575" cy="428225"/>
            </a:xfrm>
            <a:custGeom>
              <a:rect b="b" l="l" r="r" t="t"/>
              <a:pathLst>
                <a:path extrusionOk="0" h="17129" w="7983">
                  <a:moveTo>
                    <a:pt x="20" y="0"/>
                  </a:moveTo>
                  <a:cubicBezTo>
                    <a:pt x="9" y="0"/>
                    <a:pt x="1" y="8"/>
                    <a:pt x="1" y="19"/>
                  </a:cubicBezTo>
                  <a:lnTo>
                    <a:pt x="1" y="17111"/>
                  </a:lnTo>
                  <a:cubicBezTo>
                    <a:pt x="1" y="17121"/>
                    <a:pt x="9" y="17129"/>
                    <a:pt x="20" y="17129"/>
                  </a:cubicBezTo>
                  <a:lnTo>
                    <a:pt x="7964" y="17129"/>
                  </a:lnTo>
                  <a:cubicBezTo>
                    <a:pt x="7974" y="17129"/>
                    <a:pt x="7983" y="17121"/>
                    <a:pt x="7983" y="17111"/>
                  </a:cubicBezTo>
                  <a:lnTo>
                    <a:pt x="7983" y="19"/>
                  </a:lnTo>
                  <a:cubicBezTo>
                    <a:pt x="7983" y="8"/>
                    <a:pt x="7974" y="0"/>
                    <a:pt x="796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9"/>
            <p:cNvSpPr/>
            <p:nvPr/>
          </p:nvSpPr>
          <p:spPr>
            <a:xfrm>
              <a:off x="658125" y="4311488"/>
              <a:ext cx="199575" cy="343200"/>
            </a:xfrm>
            <a:custGeom>
              <a:rect b="b" l="l" r="r" t="t"/>
              <a:pathLst>
                <a:path extrusionOk="0" h="13728" w="7983">
                  <a:moveTo>
                    <a:pt x="7983" y="0"/>
                  </a:moveTo>
                  <a:cubicBezTo>
                    <a:pt x="6422" y="4194"/>
                    <a:pt x="3853" y="8129"/>
                    <a:pt x="153" y="10432"/>
                  </a:cubicBezTo>
                  <a:cubicBezTo>
                    <a:pt x="58" y="10489"/>
                    <a:pt x="1" y="10596"/>
                    <a:pt x="1" y="10705"/>
                  </a:cubicBezTo>
                  <a:lnTo>
                    <a:pt x="1" y="13402"/>
                  </a:lnTo>
                  <a:cubicBezTo>
                    <a:pt x="1" y="13584"/>
                    <a:pt x="145" y="13728"/>
                    <a:pt x="327" y="13728"/>
                  </a:cubicBezTo>
                  <a:lnTo>
                    <a:pt x="7656" y="13728"/>
                  </a:lnTo>
                  <a:cubicBezTo>
                    <a:pt x="7838" y="13728"/>
                    <a:pt x="7983" y="13584"/>
                    <a:pt x="7983" y="13402"/>
                  </a:cubicBezTo>
                  <a:lnTo>
                    <a:pt x="7983" y="0"/>
                  </a:lnTo>
                  <a:close/>
                </a:path>
              </a:pathLst>
            </a:custGeom>
            <a:solidFill>
              <a:srgbClr val="2D62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9"/>
            <p:cNvSpPr/>
            <p:nvPr/>
          </p:nvSpPr>
          <p:spPr>
            <a:xfrm>
              <a:off x="702000" y="4654663"/>
              <a:ext cx="111750" cy="31200"/>
            </a:xfrm>
            <a:custGeom>
              <a:rect b="b" l="l" r="r" t="t"/>
              <a:pathLst>
                <a:path extrusionOk="0" h="1248" w="4470">
                  <a:moveTo>
                    <a:pt x="0" y="1"/>
                  </a:moveTo>
                  <a:lnTo>
                    <a:pt x="0" y="1221"/>
                  </a:lnTo>
                  <a:cubicBezTo>
                    <a:pt x="0" y="1236"/>
                    <a:pt x="11" y="1247"/>
                    <a:pt x="27" y="1247"/>
                  </a:cubicBezTo>
                  <a:lnTo>
                    <a:pt x="4443" y="1247"/>
                  </a:lnTo>
                  <a:cubicBezTo>
                    <a:pt x="4459" y="1247"/>
                    <a:pt x="4469" y="1236"/>
                    <a:pt x="4469" y="1221"/>
                  </a:cubicBezTo>
                  <a:lnTo>
                    <a:pt x="446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9"/>
            <p:cNvSpPr/>
            <p:nvPr/>
          </p:nvSpPr>
          <p:spPr>
            <a:xfrm>
              <a:off x="721675" y="4685838"/>
              <a:ext cx="72400" cy="15000"/>
            </a:xfrm>
            <a:custGeom>
              <a:rect b="b" l="l" r="r" t="t"/>
              <a:pathLst>
                <a:path extrusionOk="0" h="600" w="2896">
                  <a:moveTo>
                    <a:pt x="1" y="0"/>
                  </a:moveTo>
                  <a:cubicBezTo>
                    <a:pt x="1" y="330"/>
                    <a:pt x="270" y="599"/>
                    <a:pt x="600" y="599"/>
                  </a:cubicBezTo>
                  <a:lnTo>
                    <a:pt x="2300" y="599"/>
                  </a:lnTo>
                  <a:cubicBezTo>
                    <a:pt x="2630" y="599"/>
                    <a:pt x="2895" y="330"/>
                    <a:pt x="289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9"/>
            <p:cNvSpPr/>
            <p:nvPr/>
          </p:nvSpPr>
          <p:spPr>
            <a:xfrm>
              <a:off x="798675" y="4344263"/>
              <a:ext cx="163750" cy="163750"/>
            </a:xfrm>
            <a:custGeom>
              <a:rect b="b" l="l" r="r" t="t"/>
              <a:pathLst>
                <a:path extrusionOk="0" h="6550" w="6550">
                  <a:moveTo>
                    <a:pt x="3277" y="0"/>
                  </a:moveTo>
                  <a:cubicBezTo>
                    <a:pt x="1466" y="0"/>
                    <a:pt x="1" y="1467"/>
                    <a:pt x="1" y="3277"/>
                  </a:cubicBezTo>
                  <a:cubicBezTo>
                    <a:pt x="1" y="5084"/>
                    <a:pt x="1466" y="6549"/>
                    <a:pt x="3277" y="6549"/>
                  </a:cubicBezTo>
                  <a:cubicBezTo>
                    <a:pt x="5083" y="6549"/>
                    <a:pt x="6550" y="5084"/>
                    <a:pt x="6550" y="3277"/>
                  </a:cubicBezTo>
                  <a:cubicBezTo>
                    <a:pt x="6550" y="1467"/>
                    <a:pt x="5083" y="0"/>
                    <a:pt x="3277" y="0"/>
                  </a:cubicBezTo>
                  <a:close/>
                </a:path>
              </a:pathLst>
            </a:custGeom>
            <a:solidFill>
              <a:srgbClr val="2D62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9"/>
            <p:cNvSpPr/>
            <p:nvPr/>
          </p:nvSpPr>
          <p:spPr>
            <a:xfrm>
              <a:off x="811175" y="4356763"/>
              <a:ext cx="138850" cy="138750"/>
            </a:xfrm>
            <a:custGeom>
              <a:rect b="b" l="l" r="r" t="t"/>
              <a:pathLst>
                <a:path extrusionOk="0" h="5550" w="5554">
                  <a:moveTo>
                    <a:pt x="2777" y="0"/>
                  </a:moveTo>
                  <a:cubicBezTo>
                    <a:pt x="1242" y="0"/>
                    <a:pt x="1" y="1243"/>
                    <a:pt x="1" y="2777"/>
                  </a:cubicBezTo>
                  <a:cubicBezTo>
                    <a:pt x="1" y="4307"/>
                    <a:pt x="1242" y="5549"/>
                    <a:pt x="2777" y="5549"/>
                  </a:cubicBezTo>
                  <a:cubicBezTo>
                    <a:pt x="4307" y="5549"/>
                    <a:pt x="5553" y="4307"/>
                    <a:pt x="5553" y="2777"/>
                  </a:cubicBezTo>
                  <a:cubicBezTo>
                    <a:pt x="5553" y="1243"/>
                    <a:pt x="4307" y="0"/>
                    <a:pt x="2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9"/>
            <p:cNvSpPr/>
            <p:nvPr/>
          </p:nvSpPr>
          <p:spPr>
            <a:xfrm>
              <a:off x="712800" y="4095288"/>
              <a:ext cx="90150" cy="131200"/>
            </a:xfrm>
            <a:custGeom>
              <a:rect b="b" l="l" r="r" t="t"/>
              <a:pathLst>
                <a:path extrusionOk="0" h="5248" w="3606">
                  <a:moveTo>
                    <a:pt x="0" y="1"/>
                  </a:moveTo>
                  <a:lnTo>
                    <a:pt x="0" y="5247"/>
                  </a:lnTo>
                  <a:lnTo>
                    <a:pt x="3606" y="5247"/>
                  </a:lnTo>
                  <a:lnTo>
                    <a:pt x="360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9"/>
            <p:cNvSpPr/>
            <p:nvPr/>
          </p:nvSpPr>
          <p:spPr>
            <a:xfrm>
              <a:off x="680675" y="4072663"/>
              <a:ext cx="154475" cy="22650"/>
            </a:xfrm>
            <a:custGeom>
              <a:rect b="b" l="l" r="r" t="t"/>
              <a:pathLst>
                <a:path extrusionOk="0" h="906" w="6179">
                  <a:moveTo>
                    <a:pt x="1" y="0"/>
                  </a:moveTo>
                  <a:cubicBezTo>
                    <a:pt x="1" y="500"/>
                    <a:pt x="406" y="906"/>
                    <a:pt x="906" y="906"/>
                  </a:cubicBezTo>
                  <a:lnTo>
                    <a:pt x="5273" y="906"/>
                  </a:lnTo>
                  <a:cubicBezTo>
                    <a:pt x="5773" y="906"/>
                    <a:pt x="6179" y="500"/>
                    <a:pt x="61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9"/>
            <p:cNvSpPr/>
            <p:nvPr/>
          </p:nvSpPr>
          <p:spPr>
            <a:xfrm>
              <a:off x="537300" y="4868888"/>
              <a:ext cx="733275" cy="55125"/>
            </a:xfrm>
            <a:custGeom>
              <a:rect b="b" l="l" r="r" t="t"/>
              <a:pathLst>
                <a:path extrusionOk="0" h="2205" w="29331">
                  <a:moveTo>
                    <a:pt x="65" y="0"/>
                  </a:moveTo>
                  <a:cubicBezTo>
                    <a:pt x="27" y="0"/>
                    <a:pt x="1" y="27"/>
                    <a:pt x="1" y="65"/>
                  </a:cubicBezTo>
                  <a:lnTo>
                    <a:pt x="1" y="2141"/>
                  </a:lnTo>
                  <a:cubicBezTo>
                    <a:pt x="1" y="2175"/>
                    <a:pt x="27" y="2205"/>
                    <a:pt x="65" y="2205"/>
                  </a:cubicBezTo>
                  <a:lnTo>
                    <a:pt x="29266" y="2205"/>
                  </a:lnTo>
                  <a:cubicBezTo>
                    <a:pt x="29304" y="2205"/>
                    <a:pt x="29330" y="2175"/>
                    <a:pt x="29330" y="2141"/>
                  </a:cubicBezTo>
                  <a:lnTo>
                    <a:pt x="29330" y="65"/>
                  </a:lnTo>
                  <a:cubicBezTo>
                    <a:pt x="29330" y="27"/>
                    <a:pt x="29304" y="0"/>
                    <a:pt x="2926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9"/>
            <p:cNvSpPr/>
            <p:nvPr/>
          </p:nvSpPr>
          <p:spPr>
            <a:xfrm>
              <a:off x="402000" y="5169663"/>
              <a:ext cx="889325" cy="53900"/>
            </a:xfrm>
            <a:custGeom>
              <a:rect b="b" l="l" r="r" t="t"/>
              <a:pathLst>
                <a:path extrusionOk="0" h="2156" w="35573">
                  <a:moveTo>
                    <a:pt x="3682" y="0"/>
                  </a:moveTo>
                  <a:cubicBezTo>
                    <a:pt x="2155" y="0"/>
                    <a:pt x="750" y="826"/>
                    <a:pt x="0" y="2156"/>
                  </a:cubicBezTo>
                  <a:lnTo>
                    <a:pt x="34898" y="2156"/>
                  </a:lnTo>
                  <a:cubicBezTo>
                    <a:pt x="35269" y="2156"/>
                    <a:pt x="35572" y="1852"/>
                    <a:pt x="35572" y="1481"/>
                  </a:cubicBezTo>
                  <a:lnTo>
                    <a:pt x="35572" y="674"/>
                  </a:lnTo>
                  <a:cubicBezTo>
                    <a:pt x="35572" y="303"/>
                    <a:pt x="35269" y="0"/>
                    <a:pt x="348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9"/>
            <p:cNvSpPr/>
            <p:nvPr/>
          </p:nvSpPr>
          <p:spPr>
            <a:xfrm>
              <a:off x="666650" y="4465888"/>
              <a:ext cx="18675" cy="70225"/>
            </a:xfrm>
            <a:custGeom>
              <a:rect b="b" l="l" r="r" t="t"/>
              <a:pathLst>
                <a:path extrusionOk="0" h="2809" w="747">
                  <a:moveTo>
                    <a:pt x="373" y="0"/>
                  </a:moveTo>
                  <a:cubicBezTo>
                    <a:pt x="186" y="0"/>
                    <a:pt x="1" y="121"/>
                    <a:pt x="1" y="362"/>
                  </a:cubicBezTo>
                  <a:lnTo>
                    <a:pt x="1" y="2446"/>
                  </a:lnTo>
                  <a:cubicBezTo>
                    <a:pt x="1" y="2687"/>
                    <a:pt x="188" y="2808"/>
                    <a:pt x="375" y="2808"/>
                  </a:cubicBezTo>
                  <a:cubicBezTo>
                    <a:pt x="561" y="2808"/>
                    <a:pt x="747" y="2688"/>
                    <a:pt x="747" y="2446"/>
                  </a:cubicBezTo>
                  <a:lnTo>
                    <a:pt x="747" y="362"/>
                  </a:lnTo>
                  <a:cubicBezTo>
                    <a:pt x="747" y="122"/>
                    <a:pt x="560" y="0"/>
                    <a:pt x="373" y="0"/>
                  </a:cubicBezTo>
                  <a:close/>
                </a:path>
              </a:pathLst>
            </a:custGeom>
            <a:solidFill>
              <a:srgbClr val="A2C4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9"/>
            <p:cNvSpPr/>
            <p:nvPr/>
          </p:nvSpPr>
          <p:spPr>
            <a:xfrm>
              <a:off x="666650" y="4247788"/>
              <a:ext cx="18675" cy="167650"/>
            </a:xfrm>
            <a:custGeom>
              <a:rect b="b" l="l" r="r" t="t"/>
              <a:pathLst>
                <a:path extrusionOk="0" h="6706" w="747">
                  <a:moveTo>
                    <a:pt x="373" y="1"/>
                  </a:moveTo>
                  <a:cubicBezTo>
                    <a:pt x="186" y="1"/>
                    <a:pt x="1" y="121"/>
                    <a:pt x="1" y="363"/>
                  </a:cubicBezTo>
                  <a:lnTo>
                    <a:pt x="1" y="6344"/>
                  </a:lnTo>
                  <a:cubicBezTo>
                    <a:pt x="1" y="6585"/>
                    <a:pt x="187" y="6705"/>
                    <a:pt x="374" y="6705"/>
                  </a:cubicBezTo>
                  <a:cubicBezTo>
                    <a:pt x="560" y="6705"/>
                    <a:pt x="747" y="6585"/>
                    <a:pt x="747" y="6344"/>
                  </a:cubicBezTo>
                  <a:lnTo>
                    <a:pt x="747" y="363"/>
                  </a:lnTo>
                  <a:cubicBezTo>
                    <a:pt x="747" y="122"/>
                    <a:pt x="560" y="1"/>
                    <a:pt x="373" y="1"/>
                  </a:cubicBezTo>
                  <a:close/>
                </a:path>
              </a:pathLst>
            </a:custGeom>
            <a:solidFill>
              <a:srgbClr val="A2C4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9"/>
            <p:cNvSpPr/>
            <p:nvPr/>
          </p:nvSpPr>
          <p:spPr>
            <a:xfrm>
              <a:off x="548025" y="4874163"/>
              <a:ext cx="36550" cy="34325"/>
            </a:xfrm>
            <a:custGeom>
              <a:rect b="b" l="l" r="r" t="t"/>
              <a:pathLst>
                <a:path extrusionOk="0" h="1373" w="1462">
                  <a:moveTo>
                    <a:pt x="855" y="738"/>
                  </a:moveTo>
                  <a:cubicBezTo>
                    <a:pt x="860" y="740"/>
                    <a:pt x="864" y="742"/>
                    <a:pt x="868" y="743"/>
                  </a:cubicBezTo>
                  <a:lnTo>
                    <a:pt x="868" y="743"/>
                  </a:lnTo>
                  <a:cubicBezTo>
                    <a:pt x="867" y="743"/>
                    <a:pt x="867" y="743"/>
                    <a:pt x="866" y="743"/>
                  </a:cubicBezTo>
                  <a:lnTo>
                    <a:pt x="866" y="743"/>
                  </a:lnTo>
                  <a:cubicBezTo>
                    <a:pt x="864" y="742"/>
                    <a:pt x="860" y="740"/>
                    <a:pt x="855" y="738"/>
                  </a:cubicBezTo>
                  <a:close/>
                  <a:moveTo>
                    <a:pt x="806" y="755"/>
                  </a:moveTo>
                  <a:cubicBezTo>
                    <a:pt x="806" y="756"/>
                    <a:pt x="806" y="756"/>
                    <a:pt x="806" y="757"/>
                  </a:cubicBezTo>
                  <a:lnTo>
                    <a:pt x="806" y="757"/>
                  </a:lnTo>
                  <a:cubicBezTo>
                    <a:pt x="806" y="757"/>
                    <a:pt x="806" y="757"/>
                    <a:pt x="806" y="757"/>
                  </a:cubicBezTo>
                  <a:lnTo>
                    <a:pt x="806" y="757"/>
                  </a:lnTo>
                  <a:cubicBezTo>
                    <a:pt x="806" y="756"/>
                    <a:pt x="806" y="756"/>
                    <a:pt x="806" y="755"/>
                  </a:cubicBezTo>
                  <a:close/>
                  <a:moveTo>
                    <a:pt x="805" y="771"/>
                  </a:moveTo>
                  <a:cubicBezTo>
                    <a:pt x="805" y="773"/>
                    <a:pt x="804" y="774"/>
                    <a:pt x="804" y="775"/>
                  </a:cubicBezTo>
                  <a:lnTo>
                    <a:pt x="804" y="775"/>
                  </a:lnTo>
                  <a:cubicBezTo>
                    <a:pt x="804" y="774"/>
                    <a:pt x="805" y="773"/>
                    <a:pt x="805" y="772"/>
                  </a:cubicBezTo>
                  <a:lnTo>
                    <a:pt x="805" y="772"/>
                  </a:lnTo>
                  <a:cubicBezTo>
                    <a:pt x="805" y="772"/>
                    <a:pt x="805" y="772"/>
                    <a:pt x="805" y="771"/>
                  </a:cubicBezTo>
                  <a:close/>
                  <a:moveTo>
                    <a:pt x="840" y="1"/>
                  </a:moveTo>
                  <a:cubicBezTo>
                    <a:pt x="641" y="1"/>
                    <a:pt x="446" y="70"/>
                    <a:pt x="291" y="221"/>
                  </a:cubicBezTo>
                  <a:cubicBezTo>
                    <a:pt x="30" y="475"/>
                    <a:pt x="0" y="876"/>
                    <a:pt x="163" y="1187"/>
                  </a:cubicBezTo>
                  <a:cubicBezTo>
                    <a:pt x="226" y="1308"/>
                    <a:pt x="358" y="1372"/>
                    <a:pt x="488" y="1372"/>
                  </a:cubicBezTo>
                  <a:cubicBezTo>
                    <a:pt x="554" y="1372"/>
                    <a:pt x="618" y="1356"/>
                    <a:pt x="674" y="1324"/>
                  </a:cubicBezTo>
                  <a:cubicBezTo>
                    <a:pt x="852" y="1219"/>
                    <a:pt x="899" y="998"/>
                    <a:pt x="815" y="822"/>
                  </a:cubicBezTo>
                  <a:lnTo>
                    <a:pt x="815" y="822"/>
                  </a:lnTo>
                  <a:cubicBezTo>
                    <a:pt x="818" y="828"/>
                    <a:pt x="820" y="831"/>
                    <a:pt x="821" y="831"/>
                  </a:cubicBezTo>
                  <a:cubicBezTo>
                    <a:pt x="823" y="831"/>
                    <a:pt x="812" y="804"/>
                    <a:pt x="807" y="804"/>
                  </a:cubicBezTo>
                  <a:cubicBezTo>
                    <a:pt x="805" y="804"/>
                    <a:pt x="804" y="810"/>
                    <a:pt x="806" y="831"/>
                  </a:cubicBezTo>
                  <a:lnTo>
                    <a:pt x="806" y="831"/>
                  </a:lnTo>
                  <a:cubicBezTo>
                    <a:pt x="804" y="815"/>
                    <a:pt x="803" y="801"/>
                    <a:pt x="804" y="787"/>
                  </a:cubicBezTo>
                  <a:lnTo>
                    <a:pt x="804" y="787"/>
                  </a:lnTo>
                  <a:cubicBezTo>
                    <a:pt x="804" y="784"/>
                    <a:pt x="806" y="776"/>
                    <a:pt x="807" y="769"/>
                  </a:cubicBezTo>
                  <a:lnTo>
                    <a:pt x="807" y="769"/>
                  </a:lnTo>
                  <a:cubicBezTo>
                    <a:pt x="809" y="765"/>
                    <a:pt x="811" y="762"/>
                    <a:pt x="813" y="758"/>
                  </a:cubicBezTo>
                  <a:lnTo>
                    <a:pt x="813" y="758"/>
                  </a:lnTo>
                  <a:cubicBezTo>
                    <a:pt x="816" y="757"/>
                    <a:pt x="818" y="754"/>
                    <a:pt x="822" y="752"/>
                  </a:cubicBezTo>
                  <a:cubicBezTo>
                    <a:pt x="823" y="751"/>
                    <a:pt x="823" y="750"/>
                    <a:pt x="824" y="749"/>
                  </a:cubicBezTo>
                  <a:lnTo>
                    <a:pt x="824" y="749"/>
                  </a:lnTo>
                  <a:cubicBezTo>
                    <a:pt x="826" y="749"/>
                    <a:pt x="827" y="749"/>
                    <a:pt x="829" y="748"/>
                  </a:cubicBezTo>
                  <a:lnTo>
                    <a:pt x="829" y="748"/>
                  </a:lnTo>
                  <a:cubicBezTo>
                    <a:pt x="836" y="748"/>
                    <a:pt x="846" y="747"/>
                    <a:pt x="855" y="746"/>
                  </a:cubicBezTo>
                  <a:lnTo>
                    <a:pt x="855" y="746"/>
                  </a:lnTo>
                  <a:cubicBezTo>
                    <a:pt x="856" y="748"/>
                    <a:pt x="866" y="751"/>
                    <a:pt x="872" y="751"/>
                  </a:cubicBezTo>
                  <a:cubicBezTo>
                    <a:pt x="876" y="751"/>
                    <a:pt x="877" y="749"/>
                    <a:pt x="869" y="745"/>
                  </a:cubicBezTo>
                  <a:lnTo>
                    <a:pt x="869" y="745"/>
                  </a:lnTo>
                  <a:cubicBezTo>
                    <a:pt x="869" y="744"/>
                    <a:pt x="870" y="744"/>
                    <a:pt x="871" y="744"/>
                  </a:cubicBezTo>
                  <a:lnTo>
                    <a:pt x="871" y="744"/>
                  </a:lnTo>
                  <a:cubicBezTo>
                    <a:pt x="929" y="768"/>
                    <a:pt x="990" y="780"/>
                    <a:pt x="1049" y="780"/>
                  </a:cubicBezTo>
                  <a:cubicBezTo>
                    <a:pt x="1175" y="780"/>
                    <a:pt x="1295" y="724"/>
                    <a:pt x="1367" y="600"/>
                  </a:cubicBezTo>
                  <a:cubicBezTo>
                    <a:pt x="1462" y="441"/>
                    <a:pt x="1416" y="175"/>
                    <a:pt x="1231" y="89"/>
                  </a:cubicBezTo>
                  <a:cubicBezTo>
                    <a:pt x="1106" y="31"/>
                    <a:pt x="972" y="1"/>
                    <a:pt x="840" y="1"/>
                  </a:cubicBezTo>
                  <a:close/>
                </a:path>
              </a:pathLst>
            </a:custGeom>
            <a:solidFill>
              <a:srgbClr val="A2C4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9"/>
            <p:cNvSpPr/>
            <p:nvPr/>
          </p:nvSpPr>
          <p:spPr>
            <a:xfrm>
              <a:off x="591200" y="4874388"/>
              <a:ext cx="205225" cy="18675"/>
            </a:xfrm>
            <a:custGeom>
              <a:rect b="b" l="l" r="r" t="t"/>
              <a:pathLst>
                <a:path extrusionOk="0" h="747" w="8209">
                  <a:moveTo>
                    <a:pt x="485" y="0"/>
                  </a:moveTo>
                  <a:cubicBezTo>
                    <a:pt x="4" y="0"/>
                    <a:pt x="0" y="746"/>
                    <a:pt x="485" y="746"/>
                  </a:cubicBezTo>
                  <a:lnTo>
                    <a:pt x="7728" y="746"/>
                  </a:lnTo>
                  <a:cubicBezTo>
                    <a:pt x="8209" y="746"/>
                    <a:pt x="8209" y="0"/>
                    <a:pt x="7728" y="0"/>
                  </a:cubicBezTo>
                  <a:close/>
                </a:path>
              </a:pathLst>
            </a:custGeom>
            <a:solidFill>
              <a:srgbClr val="A2C4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9"/>
            <p:cNvSpPr/>
            <p:nvPr/>
          </p:nvSpPr>
          <p:spPr>
            <a:xfrm>
              <a:off x="1112550" y="4635813"/>
              <a:ext cx="44950" cy="219825"/>
            </a:xfrm>
            <a:custGeom>
              <a:rect b="b" l="l" r="r" t="t"/>
              <a:pathLst>
                <a:path extrusionOk="0" h="8793" w="1798">
                  <a:moveTo>
                    <a:pt x="454" y="0"/>
                  </a:moveTo>
                  <a:cubicBezTo>
                    <a:pt x="230" y="0"/>
                    <a:pt x="1" y="183"/>
                    <a:pt x="79" y="464"/>
                  </a:cubicBezTo>
                  <a:cubicBezTo>
                    <a:pt x="806" y="3073"/>
                    <a:pt x="1044" y="5737"/>
                    <a:pt x="801" y="8433"/>
                  </a:cubicBezTo>
                  <a:cubicBezTo>
                    <a:pt x="781" y="8673"/>
                    <a:pt x="956" y="8792"/>
                    <a:pt x="1143" y="8792"/>
                  </a:cubicBezTo>
                  <a:cubicBezTo>
                    <a:pt x="1330" y="8792"/>
                    <a:pt x="1528" y="8672"/>
                    <a:pt x="1551" y="8433"/>
                  </a:cubicBezTo>
                  <a:cubicBezTo>
                    <a:pt x="1798" y="5668"/>
                    <a:pt x="1544" y="2937"/>
                    <a:pt x="798" y="267"/>
                  </a:cubicBezTo>
                  <a:cubicBezTo>
                    <a:pt x="747" y="81"/>
                    <a:pt x="601" y="0"/>
                    <a:pt x="454" y="0"/>
                  </a:cubicBezTo>
                  <a:close/>
                </a:path>
              </a:pathLst>
            </a:custGeom>
            <a:solidFill>
              <a:srgbClr val="A2C4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1" name="Google Shape;391;p29"/>
          <p:cNvSpPr txBox="1"/>
          <p:nvPr/>
        </p:nvSpPr>
        <p:spPr>
          <a:xfrm>
            <a:off x="1670100" y="1101525"/>
            <a:ext cx="69291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700">
                <a:latin typeface="Advent Pro"/>
                <a:ea typeface="Advent Pro"/>
                <a:cs typeface="Advent Pro"/>
                <a:sym typeface="Advent Pro"/>
              </a:rPr>
              <a:t>Results reveal that there are some variation in the parameters of different brands of bottled water, some larger than others.</a:t>
            </a:r>
            <a:endParaRPr sz="1700">
              <a:latin typeface="Advent Pro"/>
              <a:ea typeface="Advent Pro"/>
              <a:cs typeface="Advent Pro"/>
              <a:sym typeface="Advent Pro"/>
            </a:endParaRPr>
          </a:p>
        </p:txBody>
      </p:sp>
      <p:pic>
        <p:nvPicPr>
          <p:cNvPr id="392" name="Google Shape;392;p29"/>
          <p:cNvPicPr preferRelativeResize="0"/>
          <p:nvPr/>
        </p:nvPicPr>
        <p:blipFill>
          <a:blip r:embed="rId3">
            <a:alphaModFix/>
          </a:blip>
          <a:stretch>
            <a:fillRect/>
          </a:stretch>
        </p:blipFill>
        <p:spPr>
          <a:xfrm>
            <a:off x="1898700" y="1769525"/>
            <a:ext cx="3571201" cy="2485645"/>
          </a:xfrm>
          <a:prstGeom prst="rect">
            <a:avLst/>
          </a:prstGeom>
          <a:noFill/>
          <a:ln>
            <a:noFill/>
          </a:ln>
        </p:spPr>
      </p:pic>
      <p:sp>
        <p:nvSpPr>
          <p:cNvPr id="393" name="Google Shape;393;p29"/>
          <p:cNvSpPr txBox="1"/>
          <p:nvPr/>
        </p:nvSpPr>
        <p:spPr>
          <a:xfrm>
            <a:off x="1829975" y="4338400"/>
            <a:ext cx="3571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500">
                <a:latin typeface="Advent Pro"/>
                <a:ea typeface="Advent Pro"/>
                <a:cs typeface="Advent Pro"/>
                <a:sym typeface="Advent Pro"/>
              </a:rPr>
              <a:t>Figure 1.4 - An image of the brands of bottled water that were included in the testing.</a:t>
            </a:r>
            <a:endParaRPr sz="1500">
              <a:latin typeface="Advent Pro"/>
              <a:ea typeface="Advent Pro"/>
              <a:cs typeface="Advent Pro"/>
              <a:sym typeface="Advent Pr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7" name="Shape 397"/>
        <p:cNvGrpSpPr/>
        <p:nvPr/>
      </p:nvGrpSpPr>
      <p:grpSpPr>
        <a:xfrm>
          <a:off x="0" y="0"/>
          <a:ext cx="0" cy="0"/>
          <a:chOff x="0" y="0"/>
          <a:chExt cx="0" cy="0"/>
        </a:xfrm>
      </p:grpSpPr>
      <p:sp>
        <p:nvSpPr>
          <p:cNvPr id="398" name="Google Shape;398;p30"/>
          <p:cNvSpPr txBox="1"/>
          <p:nvPr>
            <p:ph type="ctrTitle"/>
          </p:nvPr>
        </p:nvSpPr>
        <p:spPr>
          <a:xfrm>
            <a:off x="121275" y="202400"/>
            <a:ext cx="3836100" cy="74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3100"/>
              <a:t>ACKNOWLEDGEMENTS</a:t>
            </a:r>
            <a:endParaRPr sz="3100"/>
          </a:p>
        </p:txBody>
      </p:sp>
      <p:sp>
        <p:nvSpPr>
          <p:cNvPr id="399" name="Google Shape;399;p30"/>
          <p:cNvSpPr/>
          <p:nvPr/>
        </p:nvSpPr>
        <p:spPr>
          <a:xfrm>
            <a:off x="2008428" y="4478525"/>
            <a:ext cx="2823140" cy="664985"/>
          </a:xfrm>
          <a:custGeom>
            <a:rect b="b" l="l" r="r" t="t"/>
            <a:pathLst>
              <a:path extrusionOk="0" h="46535" w="29564">
                <a:moveTo>
                  <a:pt x="0" y="0"/>
                </a:moveTo>
                <a:lnTo>
                  <a:pt x="0" y="46534"/>
                </a:lnTo>
                <a:lnTo>
                  <a:pt x="29563" y="46534"/>
                </a:lnTo>
                <a:lnTo>
                  <a:pt x="29563"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0"/>
          <p:cNvSpPr/>
          <p:nvPr/>
        </p:nvSpPr>
        <p:spPr>
          <a:xfrm>
            <a:off x="2707352" y="4606728"/>
            <a:ext cx="1425300" cy="87600"/>
          </a:xfrm>
          <a:prstGeom prst="ellipse">
            <a:avLst/>
          </a:prstGeom>
          <a:solidFill>
            <a:schemeClr val="dk2">
              <a:alpha val="32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30"/>
          <p:cNvSpPr/>
          <p:nvPr/>
        </p:nvSpPr>
        <p:spPr>
          <a:xfrm>
            <a:off x="2868627" y="4149283"/>
            <a:ext cx="1120882" cy="512797"/>
          </a:xfrm>
          <a:custGeom>
            <a:rect b="b" l="l" r="r" t="t"/>
            <a:pathLst>
              <a:path extrusionOk="0" h="10258" w="22421">
                <a:moveTo>
                  <a:pt x="4178" y="0"/>
                </a:moveTo>
                <a:cubicBezTo>
                  <a:pt x="3901" y="0"/>
                  <a:pt x="3678" y="224"/>
                  <a:pt x="3678" y="500"/>
                </a:cubicBezTo>
                <a:lnTo>
                  <a:pt x="3678" y="857"/>
                </a:lnTo>
                <a:cubicBezTo>
                  <a:pt x="3678" y="1133"/>
                  <a:pt x="3901" y="1357"/>
                  <a:pt x="4178" y="1357"/>
                </a:cubicBezTo>
                <a:lnTo>
                  <a:pt x="5144" y="1357"/>
                </a:lnTo>
                <a:cubicBezTo>
                  <a:pt x="5128" y="1383"/>
                  <a:pt x="5110" y="1410"/>
                  <a:pt x="5098" y="1436"/>
                </a:cubicBezTo>
                <a:lnTo>
                  <a:pt x="117" y="9831"/>
                </a:lnTo>
                <a:cubicBezTo>
                  <a:pt x="0" y="10065"/>
                  <a:pt x="98" y="10258"/>
                  <a:pt x="337" y="10258"/>
                </a:cubicBezTo>
                <a:lnTo>
                  <a:pt x="837" y="10258"/>
                </a:lnTo>
                <a:cubicBezTo>
                  <a:pt x="1072" y="10258"/>
                  <a:pt x="1360" y="10065"/>
                  <a:pt x="1474" y="9831"/>
                </a:cubicBezTo>
                <a:lnTo>
                  <a:pt x="6455" y="1436"/>
                </a:lnTo>
                <a:cubicBezTo>
                  <a:pt x="6466" y="1410"/>
                  <a:pt x="6477" y="1383"/>
                  <a:pt x="6485" y="1357"/>
                </a:cubicBezTo>
                <a:lnTo>
                  <a:pt x="10542" y="1357"/>
                </a:lnTo>
                <a:cubicBezTo>
                  <a:pt x="10534" y="1383"/>
                  <a:pt x="10534" y="1410"/>
                  <a:pt x="10534" y="1436"/>
                </a:cubicBezTo>
                <a:lnTo>
                  <a:pt x="10534" y="9831"/>
                </a:lnTo>
                <a:cubicBezTo>
                  <a:pt x="10534" y="10065"/>
                  <a:pt x="10724" y="10258"/>
                  <a:pt x="10962" y="10258"/>
                </a:cubicBezTo>
                <a:lnTo>
                  <a:pt x="11458" y="10258"/>
                </a:lnTo>
                <a:cubicBezTo>
                  <a:pt x="11697" y="10258"/>
                  <a:pt x="11890" y="10065"/>
                  <a:pt x="11890" y="9831"/>
                </a:cubicBezTo>
                <a:lnTo>
                  <a:pt x="11890" y="1436"/>
                </a:lnTo>
                <a:cubicBezTo>
                  <a:pt x="11890" y="1410"/>
                  <a:pt x="11887" y="1383"/>
                  <a:pt x="11883" y="1357"/>
                </a:cubicBezTo>
                <a:lnTo>
                  <a:pt x="15936" y="1357"/>
                </a:lnTo>
                <a:cubicBezTo>
                  <a:pt x="15943" y="1383"/>
                  <a:pt x="15955" y="1410"/>
                  <a:pt x="15966" y="1436"/>
                </a:cubicBezTo>
                <a:lnTo>
                  <a:pt x="20947" y="9831"/>
                </a:lnTo>
                <a:cubicBezTo>
                  <a:pt x="21065" y="10065"/>
                  <a:pt x="21349" y="10258"/>
                  <a:pt x="21588" y="10258"/>
                </a:cubicBezTo>
                <a:lnTo>
                  <a:pt x="22083" y="10258"/>
                </a:lnTo>
                <a:cubicBezTo>
                  <a:pt x="22322" y="10258"/>
                  <a:pt x="22420" y="10065"/>
                  <a:pt x="22303" y="9831"/>
                </a:cubicBezTo>
                <a:lnTo>
                  <a:pt x="17326" y="1436"/>
                </a:lnTo>
                <a:cubicBezTo>
                  <a:pt x="17310" y="1410"/>
                  <a:pt x="17296" y="1383"/>
                  <a:pt x="17277" y="1357"/>
                </a:cubicBezTo>
                <a:lnTo>
                  <a:pt x="18242" y="1357"/>
                </a:lnTo>
                <a:cubicBezTo>
                  <a:pt x="18519" y="1357"/>
                  <a:pt x="18742" y="1133"/>
                  <a:pt x="18742" y="857"/>
                </a:cubicBezTo>
                <a:lnTo>
                  <a:pt x="18742" y="500"/>
                </a:lnTo>
                <a:cubicBezTo>
                  <a:pt x="18742" y="224"/>
                  <a:pt x="18519" y="0"/>
                  <a:pt x="18242" y="0"/>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0"/>
          <p:cNvSpPr/>
          <p:nvPr/>
        </p:nvSpPr>
        <p:spPr>
          <a:xfrm>
            <a:off x="2989056" y="3044952"/>
            <a:ext cx="883217" cy="1040942"/>
          </a:xfrm>
          <a:custGeom>
            <a:rect b="b" l="l" r="r" t="t"/>
            <a:pathLst>
              <a:path extrusionOk="0" h="20823" w="17667">
                <a:moveTo>
                  <a:pt x="4458" y="0"/>
                </a:moveTo>
                <a:cubicBezTo>
                  <a:pt x="4432" y="0"/>
                  <a:pt x="4409" y="23"/>
                  <a:pt x="4409" y="49"/>
                </a:cubicBezTo>
                <a:lnTo>
                  <a:pt x="4409" y="538"/>
                </a:lnTo>
                <a:cubicBezTo>
                  <a:pt x="4409" y="848"/>
                  <a:pt x="4663" y="1103"/>
                  <a:pt x="4974" y="1103"/>
                </a:cubicBezTo>
                <a:lnTo>
                  <a:pt x="5322" y="1103"/>
                </a:lnTo>
                <a:lnTo>
                  <a:pt x="5322" y="3322"/>
                </a:lnTo>
                <a:cubicBezTo>
                  <a:pt x="5322" y="4527"/>
                  <a:pt x="5110" y="5724"/>
                  <a:pt x="4693" y="6853"/>
                </a:cubicBezTo>
                <a:lnTo>
                  <a:pt x="424" y="18451"/>
                </a:lnTo>
                <a:cubicBezTo>
                  <a:pt x="0" y="19603"/>
                  <a:pt x="852" y="20822"/>
                  <a:pt x="2079" y="20822"/>
                </a:cubicBezTo>
                <a:lnTo>
                  <a:pt x="15588" y="20822"/>
                </a:lnTo>
                <a:cubicBezTo>
                  <a:pt x="16815" y="20822"/>
                  <a:pt x="17667" y="19603"/>
                  <a:pt x="17242" y="18451"/>
                </a:cubicBezTo>
                <a:lnTo>
                  <a:pt x="12974" y="6853"/>
                </a:lnTo>
                <a:cubicBezTo>
                  <a:pt x="12557" y="5724"/>
                  <a:pt x="12345" y="4527"/>
                  <a:pt x="12345" y="3322"/>
                </a:cubicBezTo>
                <a:lnTo>
                  <a:pt x="12345" y="1103"/>
                </a:lnTo>
                <a:lnTo>
                  <a:pt x="12693" y="1103"/>
                </a:lnTo>
                <a:cubicBezTo>
                  <a:pt x="13008" y="1103"/>
                  <a:pt x="13258" y="848"/>
                  <a:pt x="13258" y="538"/>
                </a:cubicBezTo>
                <a:lnTo>
                  <a:pt x="13258" y="49"/>
                </a:lnTo>
                <a:cubicBezTo>
                  <a:pt x="13258" y="23"/>
                  <a:pt x="13235" y="0"/>
                  <a:pt x="1320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0"/>
          <p:cNvSpPr/>
          <p:nvPr/>
        </p:nvSpPr>
        <p:spPr>
          <a:xfrm>
            <a:off x="3036597" y="3601492"/>
            <a:ext cx="788132" cy="449760"/>
          </a:xfrm>
          <a:custGeom>
            <a:rect b="b" l="l" r="r" t="t"/>
            <a:pathLst>
              <a:path extrusionOk="0" h="8997" w="15765">
                <a:moveTo>
                  <a:pt x="2905" y="0"/>
                </a:moveTo>
                <a:lnTo>
                  <a:pt x="125" y="7557"/>
                </a:lnTo>
                <a:cubicBezTo>
                  <a:pt x="0" y="7890"/>
                  <a:pt x="49" y="8250"/>
                  <a:pt x="250" y="8538"/>
                </a:cubicBezTo>
                <a:cubicBezTo>
                  <a:pt x="455" y="8829"/>
                  <a:pt x="773" y="8997"/>
                  <a:pt x="1128" y="8997"/>
                </a:cubicBezTo>
                <a:lnTo>
                  <a:pt x="14637" y="8997"/>
                </a:lnTo>
                <a:cubicBezTo>
                  <a:pt x="14992" y="8997"/>
                  <a:pt x="15310" y="8829"/>
                  <a:pt x="15515" y="8538"/>
                </a:cubicBezTo>
                <a:cubicBezTo>
                  <a:pt x="15719" y="8250"/>
                  <a:pt x="15765" y="7890"/>
                  <a:pt x="15640" y="7557"/>
                </a:cubicBezTo>
                <a:lnTo>
                  <a:pt x="12859" y="0"/>
                </a:lnTo>
                <a:close/>
              </a:path>
            </a:pathLst>
          </a:custGeom>
          <a:solidFill>
            <a:srgbClr val="EF78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0"/>
          <p:cNvSpPr/>
          <p:nvPr/>
        </p:nvSpPr>
        <p:spPr>
          <a:xfrm>
            <a:off x="2989056" y="3430276"/>
            <a:ext cx="883217" cy="655619"/>
          </a:xfrm>
          <a:custGeom>
            <a:rect b="b" l="l" r="r" t="t"/>
            <a:pathLst>
              <a:path extrusionOk="0" h="13115" w="17667">
                <a:moveTo>
                  <a:pt x="13288" y="0"/>
                </a:moveTo>
                <a:cubicBezTo>
                  <a:pt x="12049" y="2811"/>
                  <a:pt x="9674" y="5111"/>
                  <a:pt x="7174" y="6899"/>
                </a:cubicBezTo>
                <a:cubicBezTo>
                  <a:pt x="5774" y="7950"/>
                  <a:pt x="3879" y="9122"/>
                  <a:pt x="2011" y="9122"/>
                </a:cubicBezTo>
                <a:cubicBezTo>
                  <a:pt x="1691" y="9122"/>
                  <a:pt x="1372" y="9088"/>
                  <a:pt x="1057" y="9012"/>
                </a:cubicBezTo>
                <a:lnTo>
                  <a:pt x="420" y="10743"/>
                </a:lnTo>
                <a:cubicBezTo>
                  <a:pt x="0" y="11895"/>
                  <a:pt x="848" y="13114"/>
                  <a:pt x="2076" y="13114"/>
                </a:cubicBezTo>
                <a:lnTo>
                  <a:pt x="15588" y="13114"/>
                </a:lnTo>
                <a:cubicBezTo>
                  <a:pt x="16815" y="13114"/>
                  <a:pt x="17667" y="11895"/>
                  <a:pt x="17242" y="10743"/>
                </a:cubicBezTo>
                <a:lnTo>
                  <a:pt x="13288" y="0"/>
                </a:lnTo>
                <a:close/>
              </a:path>
            </a:pathLst>
          </a:custGeom>
          <a:solidFill>
            <a:srgbClr val="2D62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0"/>
          <p:cNvSpPr/>
          <p:nvPr/>
        </p:nvSpPr>
        <p:spPr>
          <a:xfrm>
            <a:off x="3036747" y="3601492"/>
            <a:ext cx="787982" cy="449760"/>
          </a:xfrm>
          <a:custGeom>
            <a:rect b="b" l="l" r="r" t="t"/>
            <a:pathLst>
              <a:path extrusionOk="0" h="8997" w="15762">
                <a:moveTo>
                  <a:pt x="10118" y="0"/>
                </a:moveTo>
                <a:cubicBezTo>
                  <a:pt x="8978" y="1315"/>
                  <a:pt x="7622" y="2474"/>
                  <a:pt x="6224" y="3474"/>
                </a:cubicBezTo>
                <a:cubicBezTo>
                  <a:pt x="4822" y="4524"/>
                  <a:pt x="2930" y="5697"/>
                  <a:pt x="1061" y="5697"/>
                </a:cubicBezTo>
                <a:cubicBezTo>
                  <a:pt x="976" y="5697"/>
                  <a:pt x="892" y="5694"/>
                  <a:pt x="807" y="5689"/>
                </a:cubicBezTo>
                <a:lnTo>
                  <a:pt x="122" y="7557"/>
                </a:lnTo>
                <a:cubicBezTo>
                  <a:pt x="1" y="7890"/>
                  <a:pt x="46" y="8250"/>
                  <a:pt x="247" y="8538"/>
                </a:cubicBezTo>
                <a:cubicBezTo>
                  <a:pt x="452" y="8829"/>
                  <a:pt x="770" y="8997"/>
                  <a:pt x="1125" y="8997"/>
                </a:cubicBezTo>
                <a:lnTo>
                  <a:pt x="14637" y="8997"/>
                </a:lnTo>
                <a:cubicBezTo>
                  <a:pt x="14989" y="8997"/>
                  <a:pt x="15311" y="8829"/>
                  <a:pt x="15512" y="8538"/>
                </a:cubicBezTo>
                <a:cubicBezTo>
                  <a:pt x="15716" y="8250"/>
                  <a:pt x="15762" y="7890"/>
                  <a:pt x="15641" y="7557"/>
                </a:cubicBezTo>
                <a:lnTo>
                  <a:pt x="1285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0"/>
          <p:cNvSpPr/>
          <p:nvPr/>
        </p:nvSpPr>
        <p:spPr>
          <a:xfrm>
            <a:off x="3179322" y="3459170"/>
            <a:ext cx="69340" cy="113577"/>
          </a:xfrm>
          <a:custGeom>
            <a:rect b="b" l="l" r="r" t="t"/>
            <a:pathLst>
              <a:path extrusionOk="0" h="2272" w="1387">
                <a:moveTo>
                  <a:pt x="963" y="0"/>
                </a:moveTo>
                <a:cubicBezTo>
                  <a:pt x="808" y="0"/>
                  <a:pt x="664" y="96"/>
                  <a:pt x="611" y="249"/>
                </a:cubicBezTo>
                <a:cubicBezTo>
                  <a:pt x="315" y="1101"/>
                  <a:pt x="69" y="1767"/>
                  <a:pt x="69" y="1767"/>
                </a:cubicBezTo>
                <a:cubicBezTo>
                  <a:pt x="1" y="1961"/>
                  <a:pt x="100" y="2176"/>
                  <a:pt x="292" y="2249"/>
                </a:cubicBezTo>
                <a:cubicBezTo>
                  <a:pt x="334" y="2263"/>
                  <a:pt x="380" y="2272"/>
                  <a:pt x="421" y="2272"/>
                </a:cubicBezTo>
                <a:cubicBezTo>
                  <a:pt x="572" y="2272"/>
                  <a:pt x="717" y="2176"/>
                  <a:pt x="773" y="2025"/>
                </a:cubicBezTo>
                <a:cubicBezTo>
                  <a:pt x="773" y="2025"/>
                  <a:pt x="1020" y="1354"/>
                  <a:pt x="1319" y="494"/>
                </a:cubicBezTo>
                <a:cubicBezTo>
                  <a:pt x="1387" y="302"/>
                  <a:pt x="1281" y="90"/>
                  <a:pt x="1088" y="22"/>
                </a:cubicBezTo>
                <a:cubicBezTo>
                  <a:pt x="1046" y="7"/>
                  <a:pt x="1004" y="0"/>
                  <a:pt x="963" y="0"/>
                </a:cubicBezTo>
                <a:close/>
              </a:path>
            </a:pathLst>
          </a:cu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0"/>
          <p:cNvSpPr/>
          <p:nvPr/>
        </p:nvSpPr>
        <p:spPr>
          <a:xfrm>
            <a:off x="3224414" y="3120637"/>
            <a:ext cx="83188" cy="319386"/>
          </a:xfrm>
          <a:custGeom>
            <a:rect b="b" l="l" r="r" t="t"/>
            <a:pathLst>
              <a:path extrusionOk="0" h="6389" w="1664">
                <a:moveTo>
                  <a:pt x="1182" y="1"/>
                </a:moveTo>
                <a:cubicBezTo>
                  <a:pt x="1174" y="1"/>
                  <a:pt x="1165" y="1"/>
                  <a:pt x="1156" y="2"/>
                </a:cubicBezTo>
                <a:cubicBezTo>
                  <a:pt x="948" y="9"/>
                  <a:pt x="789" y="187"/>
                  <a:pt x="800" y="392"/>
                </a:cubicBezTo>
                <a:cubicBezTo>
                  <a:pt x="800" y="414"/>
                  <a:pt x="910" y="2714"/>
                  <a:pt x="747" y="3706"/>
                </a:cubicBezTo>
                <a:cubicBezTo>
                  <a:pt x="682" y="4081"/>
                  <a:pt x="455" y="4752"/>
                  <a:pt x="167" y="5604"/>
                </a:cubicBezTo>
                <a:lnTo>
                  <a:pt x="65" y="5895"/>
                </a:lnTo>
                <a:cubicBezTo>
                  <a:pt x="0" y="6089"/>
                  <a:pt x="102" y="6304"/>
                  <a:pt x="299" y="6369"/>
                </a:cubicBezTo>
                <a:cubicBezTo>
                  <a:pt x="341" y="6384"/>
                  <a:pt x="379" y="6388"/>
                  <a:pt x="420" y="6388"/>
                </a:cubicBezTo>
                <a:cubicBezTo>
                  <a:pt x="576" y="6388"/>
                  <a:pt x="720" y="6289"/>
                  <a:pt x="773" y="6134"/>
                </a:cubicBezTo>
                <a:lnTo>
                  <a:pt x="875" y="5843"/>
                </a:lnTo>
                <a:cubicBezTo>
                  <a:pt x="1186" y="4925"/>
                  <a:pt x="1410" y="4266"/>
                  <a:pt x="1485" y="3827"/>
                </a:cubicBezTo>
                <a:cubicBezTo>
                  <a:pt x="1663" y="2759"/>
                  <a:pt x="1550" y="453"/>
                  <a:pt x="1546" y="357"/>
                </a:cubicBezTo>
                <a:cubicBezTo>
                  <a:pt x="1535" y="158"/>
                  <a:pt x="1372" y="1"/>
                  <a:pt x="1182" y="1"/>
                </a:cubicBezTo>
                <a:close/>
              </a:path>
            </a:pathLst>
          </a:custGeom>
          <a:solidFill>
            <a:srgbClr val="76A5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0"/>
          <p:cNvSpPr/>
          <p:nvPr/>
        </p:nvSpPr>
        <p:spPr>
          <a:xfrm rot="10800000">
            <a:off x="3468027" y="2529166"/>
            <a:ext cx="37049" cy="37042"/>
          </a:xfrm>
          <a:custGeom>
            <a:rect b="b" l="l" r="r" t="t"/>
            <a:pathLst>
              <a:path extrusionOk="0" h="453" w="453">
                <a:moveTo>
                  <a:pt x="226" y="0"/>
                </a:moveTo>
                <a:cubicBezTo>
                  <a:pt x="103" y="0"/>
                  <a:pt x="0" y="103"/>
                  <a:pt x="0" y="227"/>
                </a:cubicBezTo>
                <a:cubicBezTo>
                  <a:pt x="0" y="353"/>
                  <a:pt x="103" y="453"/>
                  <a:pt x="226" y="453"/>
                </a:cubicBezTo>
                <a:cubicBezTo>
                  <a:pt x="350" y="453"/>
                  <a:pt x="452" y="353"/>
                  <a:pt x="452" y="227"/>
                </a:cubicBezTo>
                <a:cubicBezTo>
                  <a:pt x="452" y="103"/>
                  <a:pt x="350" y="0"/>
                  <a:pt x="22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0"/>
          <p:cNvSpPr/>
          <p:nvPr/>
        </p:nvSpPr>
        <p:spPr>
          <a:xfrm rot="10800000">
            <a:off x="3554066" y="2608977"/>
            <a:ext cx="116953" cy="116931"/>
          </a:xfrm>
          <a:custGeom>
            <a:rect b="b" l="l" r="r" t="t"/>
            <a:pathLst>
              <a:path extrusionOk="0" h="1430" w="1430">
                <a:moveTo>
                  <a:pt x="714" y="1"/>
                </a:moveTo>
                <a:cubicBezTo>
                  <a:pt x="320" y="1"/>
                  <a:pt x="1" y="323"/>
                  <a:pt x="1" y="717"/>
                </a:cubicBezTo>
                <a:cubicBezTo>
                  <a:pt x="1" y="1111"/>
                  <a:pt x="320" y="1430"/>
                  <a:pt x="714" y="1430"/>
                </a:cubicBezTo>
                <a:cubicBezTo>
                  <a:pt x="1111" y="1430"/>
                  <a:pt x="1430" y="1111"/>
                  <a:pt x="1430" y="717"/>
                </a:cubicBezTo>
                <a:cubicBezTo>
                  <a:pt x="1430" y="323"/>
                  <a:pt x="1111" y="1"/>
                  <a:pt x="7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0"/>
          <p:cNvSpPr/>
          <p:nvPr/>
        </p:nvSpPr>
        <p:spPr>
          <a:xfrm rot="10800000">
            <a:off x="3486510" y="2799504"/>
            <a:ext cx="49153" cy="49062"/>
          </a:xfrm>
          <a:custGeom>
            <a:rect b="b" l="l" r="r" t="t"/>
            <a:pathLst>
              <a:path extrusionOk="0" h="600" w="601">
                <a:moveTo>
                  <a:pt x="299" y="0"/>
                </a:moveTo>
                <a:cubicBezTo>
                  <a:pt x="134" y="0"/>
                  <a:pt x="1" y="134"/>
                  <a:pt x="1" y="299"/>
                </a:cubicBezTo>
                <a:cubicBezTo>
                  <a:pt x="1" y="467"/>
                  <a:pt x="134" y="600"/>
                  <a:pt x="299" y="600"/>
                </a:cubicBezTo>
                <a:cubicBezTo>
                  <a:pt x="466" y="600"/>
                  <a:pt x="600" y="467"/>
                  <a:pt x="600" y="299"/>
                </a:cubicBezTo>
                <a:cubicBezTo>
                  <a:pt x="600" y="134"/>
                  <a:pt x="466" y="0"/>
                  <a:pt x="2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0"/>
          <p:cNvSpPr txBox="1"/>
          <p:nvPr/>
        </p:nvSpPr>
        <p:spPr>
          <a:xfrm>
            <a:off x="3935350" y="946100"/>
            <a:ext cx="4619400" cy="252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900">
                <a:latin typeface="Advent Pro"/>
                <a:ea typeface="Advent Pro"/>
                <a:cs typeface="Advent Pro"/>
                <a:sym typeface="Advent Pro"/>
              </a:rPr>
              <a:t>I would like the thank the following people:</a:t>
            </a:r>
            <a:endParaRPr sz="1900">
              <a:latin typeface="Advent Pro"/>
              <a:ea typeface="Advent Pro"/>
              <a:cs typeface="Advent Pro"/>
              <a:sym typeface="Advent Pro"/>
            </a:endParaRPr>
          </a:p>
          <a:p>
            <a:pPr indent="0" lvl="0" marL="0" rtl="0" algn="l">
              <a:spcBef>
                <a:spcPts val="0"/>
              </a:spcBef>
              <a:spcAft>
                <a:spcPts val="0"/>
              </a:spcAft>
              <a:buNone/>
            </a:pPr>
            <a:r>
              <a:t/>
            </a:r>
            <a:endParaRPr sz="1900">
              <a:latin typeface="Advent Pro"/>
              <a:ea typeface="Advent Pro"/>
              <a:cs typeface="Advent Pro"/>
              <a:sym typeface="Advent Pro"/>
            </a:endParaRPr>
          </a:p>
          <a:p>
            <a:pPr indent="0" lvl="0" marL="0" rtl="0" algn="l">
              <a:spcBef>
                <a:spcPts val="0"/>
              </a:spcBef>
              <a:spcAft>
                <a:spcPts val="0"/>
              </a:spcAft>
              <a:buNone/>
            </a:pPr>
            <a:r>
              <a:rPr lang="es" sz="1900">
                <a:latin typeface="Advent Pro"/>
                <a:ea typeface="Advent Pro"/>
                <a:cs typeface="Advent Pro"/>
                <a:sym typeface="Advent Pro"/>
              </a:rPr>
              <a:t>My Chemistry teacher, Ms. Kavanagh, and my Physics teacher, Ms. </a:t>
            </a:r>
            <a:r>
              <a:rPr lang="es" sz="1900">
                <a:latin typeface="Advent Pro"/>
                <a:ea typeface="Advent Pro"/>
                <a:cs typeface="Advent Pro"/>
                <a:sym typeface="Advent Pro"/>
              </a:rPr>
              <a:t>O'Reilly</a:t>
            </a:r>
            <a:r>
              <a:rPr lang="es" sz="1900">
                <a:latin typeface="Advent Pro"/>
                <a:ea typeface="Advent Pro"/>
                <a:cs typeface="Advent Pro"/>
                <a:sym typeface="Advent Pro"/>
              </a:rPr>
              <a:t>, who both provided guidance on this project.</a:t>
            </a:r>
            <a:endParaRPr sz="1900">
              <a:latin typeface="Advent Pro"/>
              <a:ea typeface="Advent Pro"/>
              <a:cs typeface="Advent Pro"/>
              <a:sym typeface="Advent Pro"/>
            </a:endParaRPr>
          </a:p>
          <a:p>
            <a:pPr indent="0" lvl="0" marL="0" rtl="0" algn="l">
              <a:spcBef>
                <a:spcPts val="0"/>
              </a:spcBef>
              <a:spcAft>
                <a:spcPts val="0"/>
              </a:spcAft>
              <a:buNone/>
            </a:pPr>
            <a:r>
              <a:t/>
            </a:r>
            <a:endParaRPr sz="1900">
              <a:latin typeface="Advent Pro"/>
              <a:ea typeface="Advent Pro"/>
              <a:cs typeface="Advent Pro"/>
              <a:sym typeface="Advent Pro"/>
            </a:endParaRPr>
          </a:p>
          <a:p>
            <a:pPr indent="0" lvl="0" marL="0" rtl="0" algn="l">
              <a:spcBef>
                <a:spcPts val="0"/>
              </a:spcBef>
              <a:spcAft>
                <a:spcPts val="0"/>
              </a:spcAft>
              <a:buNone/>
            </a:pPr>
            <a:r>
              <a:rPr lang="es" sz="1900">
                <a:latin typeface="Advent Pro"/>
                <a:ea typeface="Advent Pro"/>
                <a:cs typeface="Advent Pro"/>
                <a:sym typeface="Advent Pro"/>
              </a:rPr>
              <a:t>My parents who assisted </a:t>
            </a:r>
            <a:r>
              <a:rPr lang="es" sz="1900">
                <a:latin typeface="Advent Pro"/>
                <a:ea typeface="Advent Pro"/>
                <a:cs typeface="Advent Pro"/>
                <a:sym typeface="Advent Pro"/>
              </a:rPr>
              <a:t>with</a:t>
            </a:r>
            <a:r>
              <a:rPr lang="es" sz="1900">
                <a:latin typeface="Advent Pro"/>
                <a:ea typeface="Advent Pro"/>
                <a:cs typeface="Advent Pro"/>
                <a:sym typeface="Advent Pro"/>
              </a:rPr>
              <a:t> the at home aspect of this project, including the experiment. </a:t>
            </a:r>
            <a:endParaRPr sz="1900">
              <a:latin typeface="Advent Pro"/>
              <a:ea typeface="Advent Pro"/>
              <a:cs typeface="Advent Pro"/>
              <a:sym typeface="Advent Pr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31"/>
          <p:cNvSpPr txBox="1"/>
          <p:nvPr>
            <p:ph type="ctrTitle"/>
          </p:nvPr>
        </p:nvSpPr>
        <p:spPr>
          <a:xfrm>
            <a:off x="885425" y="826700"/>
            <a:ext cx="2916600" cy="48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3700"/>
              <a:t>REFERENCES</a:t>
            </a:r>
            <a:endParaRPr sz="3700"/>
          </a:p>
        </p:txBody>
      </p:sp>
      <p:sp>
        <p:nvSpPr>
          <p:cNvPr id="417" name="Google Shape;417;p31"/>
          <p:cNvSpPr txBox="1"/>
          <p:nvPr/>
        </p:nvSpPr>
        <p:spPr>
          <a:xfrm>
            <a:off x="1527950" y="1208125"/>
            <a:ext cx="6733500" cy="41406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Clr>
                <a:schemeClr val="dk1"/>
              </a:buClr>
              <a:buSzPts val="1100"/>
              <a:buFont typeface="Arial"/>
              <a:buNone/>
            </a:pPr>
            <a:r>
              <a:rPr b="1" i="1" lang="es" sz="1600">
                <a:solidFill>
                  <a:srgbClr val="FFFFFF"/>
                </a:solidFill>
                <a:latin typeface="Advent Pro"/>
                <a:ea typeface="Advent Pro"/>
                <a:cs typeface="Advent Pro"/>
                <a:sym typeface="Advent Pro"/>
              </a:rPr>
              <a:t>Reference 1:</a:t>
            </a:r>
            <a:r>
              <a:rPr b="1" lang="es" sz="1600">
                <a:solidFill>
                  <a:srgbClr val="FFFFFF"/>
                </a:solidFill>
                <a:latin typeface="Advent Pro"/>
                <a:ea typeface="Advent Pro"/>
                <a:cs typeface="Advent Pro"/>
                <a:sym typeface="Advent Pro"/>
              </a:rPr>
              <a:t> </a:t>
            </a:r>
            <a:endParaRPr b="1" sz="1600">
              <a:solidFill>
                <a:srgbClr val="FFFFFF"/>
              </a:solidFill>
              <a:latin typeface="Advent Pro"/>
              <a:ea typeface="Advent Pro"/>
              <a:cs typeface="Advent Pro"/>
              <a:sym typeface="Advent Pro"/>
            </a:endParaRPr>
          </a:p>
          <a:p>
            <a:pPr indent="0" lvl="0" marL="0" rtl="0" algn="l">
              <a:lnSpc>
                <a:spcPct val="150000"/>
              </a:lnSpc>
              <a:spcBef>
                <a:spcPts val="0"/>
              </a:spcBef>
              <a:spcAft>
                <a:spcPts val="0"/>
              </a:spcAft>
              <a:buClr>
                <a:schemeClr val="dk1"/>
              </a:buClr>
              <a:buSzPts val="1100"/>
              <a:buFont typeface="Arial"/>
              <a:buNone/>
            </a:pPr>
            <a:r>
              <a:rPr lang="es" sz="1600">
                <a:solidFill>
                  <a:srgbClr val="FFFFFF"/>
                </a:solidFill>
                <a:latin typeface="Advent Pro"/>
                <a:ea typeface="Advent Pro"/>
                <a:cs typeface="Advent Pro"/>
                <a:sym typeface="Advent Pro"/>
              </a:rPr>
              <a:t>Omer, N.H, October 16th 2019. </a:t>
            </a:r>
            <a:endParaRPr sz="1600">
              <a:solidFill>
                <a:srgbClr val="FFFFFF"/>
              </a:solidFill>
              <a:latin typeface="Advent Pro"/>
              <a:ea typeface="Advent Pro"/>
              <a:cs typeface="Advent Pro"/>
              <a:sym typeface="Advent Pro"/>
            </a:endParaRPr>
          </a:p>
          <a:p>
            <a:pPr indent="0" lvl="0" marL="0" rtl="0" algn="l">
              <a:lnSpc>
                <a:spcPct val="150000"/>
              </a:lnSpc>
              <a:spcBef>
                <a:spcPts val="0"/>
              </a:spcBef>
              <a:spcAft>
                <a:spcPts val="0"/>
              </a:spcAft>
              <a:buNone/>
            </a:pPr>
            <a:r>
              <a:rPr lang="es" sz="1600">
                <a:solidFill>
                  <a:srgbClr val="FFFFFF"/>
                </a:solidFill>
                <a:latin typeface="Advent Pro"/>
                <a:ea typeface="Advent Pro"/>
                <a:cs typeface="Advent Pro"/>
                <a:sym typeface="Advent Pro"/>
              </a:rPr>
              <a:t>Retrieved from: </a:t>
            </a:r>
            <a:r>
              <a:rPr lang="es" sz="1600" u="sng">
                <a:solidFill>
                  <a:srgbClr val="FFFFFF"/>
                </a:solidFill>
                <a:latin typeface="Advent Pro"/>
                <a:ea typeface="Advent Pro"/>
                <a:cs typeface="Advent Pro"/>
                <a:sym typeface="Advent Pro"/>
                <a:hlinkClick r:id="rId3">
                  <a:extLst>
                    <a:ext uri="{A12FA001-AC4F-418D-AE19-62706E023703}">
                      <ahyp:hlinkClr val="tx"/>
                    </a:ext>
                  </a:extLst>
                </a:hlinkClick>
              </a:rPr>
              <a:t>Water Quality Parameters</a:t>
            </a:r>
            <a:endParaRPr sz="1600">
              <a:solidFill>
                <a:srgbClr val="FFFFFF"/>
              </a:solidFill>
              <a:latin typeface="Advent Pro"/>
              <a:ea typeface="Advent Pro"/>
              <a:cs typeface="Advent Pro"/>
              <a:sym typeface="Advent Pro"/>
            </a:endParaRPr>
          </a:p>
          <a:p>
            <a:pPr indent="0" lvl="0" marL="0" rtl="0" algn="l">
              <a:lnSpc>
                <a:spcPct val="150000"/>
              </a:lnSpc>
              <a:spcBef>
                <a:spcPts val="0"/>
              </a:spcBef>
              <a:spcAft>
                <a:spcPts val="0"/>
              </a:spcAft>
              <a:buClr>
                <a:schemeClr val="dk1"/>
              </a:buClr>
              <a:buSzPts val="1100"/>
              <a:buFont typeface="Arial"/>
              <a:buNone/>
            </a:pPr>
            <a:r>
              <a:rPr b="1" i="1" lang="es" sz="1600">
                <a:solidFill>
                  <a:srgbClr val="FFFFFF"/>
                </a:solidFill>
                <a:latin typeface="Advent Pro"/>
                <a:ea typeface="Advent Pro"/>
                <a:cs typeface="Advent Pro"/>
                <a:sym typeface="Advent Pro"/>
              </a:rPr>
              <a:t>Reference 2:</a:t>
            </a:r>
            <a:endParaRPr b="1" i="1" sz="1600">
              <a:solidFill>
                <a:srgbClr val="FFFFFF"/>
              </a:solidFill>
              <a:latin typeface="Advent Pro"/>
              <a:ea typeface="Advent Pro"/>
              <a:cs typeface="Advent Pro"/>
              <a:sym typeface="Advent Pro"/>
            </a:endParaRPr>
          </a:p>
          <a:p>
            <a:pPr indent="0" lvl="0" marL="0" rtl="0" algn="l">
              <a:lnSpc>
                <a:spcPct val="150000"/>
              </a:lnSpc>
              <a:spcBef>
                <a:spcPts val="0"/>
              </a:spcBef>
              <a:spcAft>
                <a:spcPts val="0"/>
              </a:spcAft>
              <a:buClr>
                <a:schemeClr val="dk1"/>
              </a:buClr>
              <a:buSzPts val="1100"/>
              <a:buFont typeface="Arial"/>
              <a:buNone/>
            </a:pPr>
            <a:r>
              <a:rPr lang="es" sz="1600">
                <a:solidFill>
                  <a:srgbClr val="FFFFFF"/>
                </a:solidFill>
                <a:latin typeface="Advent Pro"/>
                <a:ea typeface="Advent Pro"/>
                <a:cs typeface="Advent Pro"/>
                <a:sym typeface="Advent Pro"/>
              </a:rPr>
              <a:t>Authors name and date of publication is unknown.</a:t>
            </a:r>
            <a:endParaRPr sz="1600">
              <a:solidFill>
                <a:srgbClr val="FFFFFF"/>
              </a:solidFill>
              <a:latin typeface="Advent Pro"/>
              <a:ea typeface="Advent Pro"/>
              <a:cs typeface="Advent Pro"/>
              <a:sym typeface="Advent Pro"/>
            </a:endParaRPr>
          </a:p>
          <a:p>
            <a:pPr indent="0" lvl="0" marL="0" rtl="0" algn="l">
              <a:lnSpc>
                <a:spcPct val="150000"/>
              </a:lnSpc>
              <a:spcBef>
                <a:spcPts val="0"/>
              </a:spcBef>
              <a:spcAft>
                <a:spcPts val="0"/>
              </a:spcAft>
              <a:buClr>
                <a:schemeClr val="dk1"/>
              </a:buClr>
              <a:buSzPts val="1100"/>
              <a:buFont typeface="Arial"/>
              <a:buNone/>
            </a:pPr>
            <a:r>
              <a:rPr lang="es" sz="1600">
                <a:solidFill>
                  <a:srgbClr val="FFFFFF"/>
                </a:solidFill>
                <a:latin typeface="Advent Pro"/>
                <a:ea typeface="Advent Pro"/>
                <a:cs typeface="Advent Pro"/>
                <a:sym typeface="Advent Pro"/>
              </a:rPr>
              <a:t>Retrieved from information booklet provided with the purchase of water testing kit</a:t>
            </a:r>
            <a:endParaRPr sz="1600">
              <a:solidFill>
                <a:srgbClr val="FFFFFF"/>
              </a:solidFill>
              <a:latin typeface="Advent Pro"/>
              <a:ea typeface="Advent Pro"/>
              <a:cs typeface="Advent Pro"/>
              <a:sym typeface="Advent Pro"/>
            </a:endParaRPr>
          </a:p>
          <a:p>
            <a:pPr indent="0" lvl="0" marL="0" rtl="0" algn="l">
              <a:lnSpc>
                <a:spcPct val="150000"/>
              </a:lnSpc>
              <a:spcBef>
                <a:spcPts val="0"/>
              </a:spcBef>
              <a:spcAft>
                <a:spcPts val="0"/>
              </a:spcAft>
              <a:buClr>
                <a:schemeClr val="dk1"/>
              </a:buClr>
              <a:buSzPts val="1100"/>
              <a:buFont typeface="Arial"/>
              <a:buNone/>
            </a:pPr>
            <a:r>
              <a:rPr lang="es" sz="1600">
                <a:solidFill>
                  <a:srgbClr val="FFFFFF"/>
                </a:solidFill>
                <a:latin typeface="Advent Pro"/>
                <a:ea typeface="Advent Pro"/>
                <a:cs typeface="Advent Pro"/>
                <a:sym typeface="Advent Pro"/>
              </a:rPr>
              <a:t>Water testing kit: </a:t>
            </a:r>
            <a:r>
              <a:rPr lang="es" sz="1600" u="sng">
                <a:solidFill>
                  <a:srgbClr val="FFFFFF"/>
                </a:solidFill>
                <a:latin typeface="Advent Pro"/>
                <a:ea typeface="Advent Pro"/>
                <a:cs typeface="Advent Pro"/>
                <a:sym typeface="Advent Pro"/>
                <a:hlinkClick r:id="rId4">
                  <a:extLst>
                    <a:ext uri="{A12FA001-AC4F-418D-AE19-62706E023703}">
                      <ahyp:hlinkClr val="tx"/>
                    </a:ext>
                  </a:extLst>
                </a:hlinkClick>
              </a:rPr>
              <a:t>https://varifytest.com</a:t>
            </a:r>
            <a:endParaRPr sz="1600">
              <a:solidFill>
                <a:srgbClr val="FFFFFF"/>
              </a:solidFill>
              <a:latin typeface="Advent Pro"/>
              <a:ea typeface="Advent Pro"/>
              <a:cs typeface="Advent Pro"/>
              <a:sym typeface="Advent Pro"/>
            </a:endParaRPr>
          </a:p>
          <a:p>
            <a:pPr indent="0" lvl="0" marL="0" rtl="0" algn="l">
              <a:lnSpc>
                <a:spcPct val="150000"/>
              </a:lnSpc>
              <a:spcBef>
                <a:spcPts val="0"/>
              </a:spcBef>
              <a:spcAft>
                <a:spcPts val="0"/>
              </a:spcAft>
              <a:buClr>
                <a:schemeClr val="dk1"/>
              </a:buClr>
              <a:buSzPts val="1100"/>
              <a:buFont typeface="Arial"/>
              <a:buNone/>
            </a:pPr>
            <a:r>
              <a:rPr b="1" i="1" lang="es" sz="1600">
                <a:solidFill>
                  <a:srgbClr val="FFFFFF"/>
                </a:solidFill>
                <a:latin typeface="Advent Pro"/>
                <a:ea typeface="Advent Pro"/>
                <a:cs typeface="Advent Pro"/>
                <a:sym typeface="Advent Pro"/>
              </a:rPr>
              <a:t>Reference 3:</a:t>
            </a:r>
            <a:endParaRPr b="1" i="1" sz="1600">
              <a:solidFill>
                <a:srgbClr val="FFFFFF"/>
              </a:solidFill>
              <a:latin typeface="Advent Pro"/>
              <a:ea typeface="Advent Pro"/>
              <a:cs typeface="Advent Pro"/>
              <a:sym typeface="Advent Pro"/>
            </a:endParaRPr>
          </a:p>
          <a:p>
            <a:pPr indent="0" lvl="0" marL="0" rtl="0" algn="l">
              <a:lnSpc>
                <a:spcPct val="150000"/>
              </a:lnSpc>
              <a:spcBef>
                <a:spcPts val="0"/>
              </a:spcBef>
              <a:spcAft>
                <a:spcPts val="0"/>
              </a:spcAft>
              <a:buClr>
                <a:schemeClr val="dk1"/>
              </a:buClr>
              <a:buSzPts val="1100"/>
              <a:buFont typeface="Arial"/>
              <a:buNone/>
            </a:pPr>
            <a:r>
              <a:rPr lang="es" sz="1600">
                <a:solidFill>
                  <a:srgbClr val="FFFFFF"/>
                </a:solidFill>
                <a:latin typeface="Advent Pro"/>
                <a:ea typeface="Advent Pro"/>
                <a:cs typeface="Advent Pro"/>
                <a:sym typeface="Advent Pro"/>
              </a:rPr>
              <a:t>Ada McVean B.Sc, January 11th 2019.</a:t>
            </a:r>
            <a:endParaRPr sz="1600">
              <a:solidFill>
                <a:srgbClr val="FFFFFF"/>
              </a:solidFill>
              <a:latin typeface="Advent Pro"/>
              <a:ea typeface="Advent Pro"/>
              <a:cs typeface="Advent Pro"/>
              <a:sym typeface="Advent Pro"/>
            </a:endParaRPr>
          </a:p>
          <a:p>
            <a:pPr indent="0" lvl="0" marL="0" rtl="0" algn="l">
              <a:lnSpc>
                <a:spcPct val="150000"/>
              </a:lnSpc>
              <a:spcBef>
                <a:spcPts val="0"/>
              </a:spcBef>
              <a:spcAft>
                <a:spcPts val="0"/>
              </a:spcAft>
              <a:buClr>
                <a:schemeClr val="dk1"/>
              </a:buClr>
              <a:buSzPts val="1100"/>
              <a:buFont typeface="Arial"/>
              <a:buNone/>
            </a:pPr>
            <a:r>
              <a:rPr lang="es" sz="1600">
                <a:solidFill>
                  <a:srgbClr val="FFFFFF"/>
                </a:solidFill>
                <a:latin typeface="Advent Pro"/>
                <a:ea typeface="Advent Pro"/>
                <a:cs typeface="Advent Pro"/>
                <a:sym typeface="Advent Pro"/>
              </a:rPr>
              <a:t>Retrieved from: </a:t>
            </a:r>
            <a:r>
              <a:rPr lang="es" sz="1600" u="sng">
                <a:solidFill>
                  <a:srgbClr val="FFFFFF"/>
                </a:solidFill>
                <a:latin typeface="Advent Pro"/>
                <a:ea typeface="Advent Pro"/>
                <a:cs typeface="Advent Pro"/>
                <a:sym typeface="Advent Pro"/>
                <a:hlinkClick r:id="rId5">
                  <a:extLst>
                    <a:ext uri="{A12FA001-AC4F-418D-AE19-62706E023703}">
                      <ahyp:hlinkClr val="tx"/>
                    </a:ext>
                  </a:extLst>
                </a:hlinkClick>
              </a:rPr>
              <a:t>McGill - Office for Science and Society</a:t>
            </a:r>
            <a:endParaRPr sz="1600">
              <a:solidFill>
                <a:srgbClr val="FFFFFF"/>
              </a:solidFill>
              <a:latin typeface="Advent Pro"/>
              <a:ea typeface="Advent Pro"/>
              <a:cs typeface="Advent Pro"/>
              <a:sym typeface="Advent Pro"/>
            </a:endParaRPr>
          </a:p>
          <a:p>
            <a:pPr indent="0" lvl="0" marL="0" rtl="0" algn="l">
              <a:spcBef>
                <a:spcPts val="0"/>
              </a:spcBef>
              <a:spcAft>
                <a:spcPts val="0"/>
              </a:spcAft>
              <a:buNone/>
            </a:pPr>
            <a:r>
              <a:t/>
            </a:r>
            <a:endParaRPr sz="1700">
              <a:solidFill>
                <a:srgbClr val="FFFFFF"/>
              </a:solidFill>
              <a:latin typeface="Advent Pro"/>
              <a:ea typeface="Advent Pro"/>
              <a:cs typeface="Advent Pro"/>
              <a:sym typeface="Advent Pr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32"/>
          <p:cNvSpPr txBox="1"/>
          <p:nvPr>
            <p:ph type="ctrTitle"/>
          </p:nvPr>
        </p:nvSpPr>
        <p:spPr>
          <a:xfrm>
            <a:off x="652587" y="274200"/>
            <a:ext cx="3992700" cy="48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PROJECT LOG:  PART 1</a:t>
            </a:r>
            <a:endParaRPr/>
          </a:p>
        </p:txBody>
      </p:sp>
      <p:pic>
        <p:nvPicPr>
          <p:cNvPr id="423" name="Google Shape;423;p32"/>
          <p:cNvPicPr preferRelativeResize="0"/>
          <p:nvPr/>
        </p:nvPicPr>
        <p:blipFill>
          <a:blip r:embed="rId3">
            <a:alphaModFix/>
          </a:blip>
          <a:stretch>
            <a:fillRect/>
          </a:stretch>
        </p:blipFill>
        <p:spPr>
          <a:xfrm>
            <a:off x="1947275" y="850450"/>
            <a:ext cx="2901428" cy="3875524"/>
          </a:xfrm>
          <a:prstGeom prst="rect">
            <a:avLst/>
          </a:prstGeom>
          <a:noFill/>
          <a:ln>
            <a:noFill/>
          </a:ln>
        </p:spPr>
      </p:pic>
      <p:pic>
        <p:nvPicPr>
          <p:cNvPr id="424" name="Google Shape;424;p32"/>
          <p:cNvPicPr preferRelativeResize="0"/>
          <p:nvPr/>
        </p:nvPicPr>
        <p:blipFill>
          <a:blip r:embed="rId4">
            <a:alphaModFix/>
          </a:blip>
          <a:stretch>
            <a:fillRect/>
          </a:stretch>
        </p:blipFill>
        <p:spPr>
          <a:xfrm>
            <a:off x="5487975" y="850450"/>
            <a:ext cx="2799276" cy="38755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33"/>
          <p:cNvSpPr txBox="1"/>
          <p:nvPr>
            <p:ph type="ctrTitle"/>
          </p:nvPr>
        </p:nvSpPr>
        <p:spPr>
          <a:xfrm>
            <a:off x="666237" y="153600"/>
            <a:ext cx="3992700" cy="481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PROJECT LOG: PART 2</a:t>
            </a:r>
            <a:endParaRPr/>
          </a:p>
        </p:txBody>
      </p:sp>
      <p:pic>
        <p:nvPicPr>
          <p:cNvPr id="430" name="Google Shape;430;p33"/>
          <p:cNvPicPr preferRelativeResize="0"/>
          <p:nvPr/>
        </p:nvPicPr>
        <p:blipFill>
          <a:blip r:embed="rId3">
            <a:alphaModFix/>
          </a:blip>
          <a:stretch>
            <a:fillRect/>
          </a:stretch>
        </p:blipFill>
        <p:spPr>
          <a:xfrm>
            <a:off x="1808275" y="711475"/>
            <a:ext cx="2901324" cy="4102151"/>
          </a:xfrm>
          <a:prstGeom prst="rect">
            <a:avLst/>
          </a:prstGeom>
          <a:noFill/>
          <a:ln>
            <a:noFill/>
          </a:ln>
        </p:spPr>
      </p:pic>
      <p:pic>
        <p:nvPicPr>
          <p:cNvPr id="431" name="Google Shape;431;p33"/>
          <p:cNvPicPr preferRelativeResize="0"/>
          <p:nvPr/>
        </p:nvPicPr>
        <p:blipFill>
          <a:blip r:embed="rId4">
            <a:alphaModFix/>
          </a:blip>
          <a:stretch>
            <a:fillRect/>
          </a:stretch>
        </p:blipFill>
        <p:spPr>
          <a:xfrm>
            <a:off x="5342500" y="702025"/>
            <a:ext cx="2901326" cy="411108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35" name="Shape 435"/>
        <p:cNvGrpSpPr/>
        <p:nvPr/>
      </p:nvGrpSpPr>
      <p:grpSpPr>
        <a:xfrm>
          <a:off x="0" y="0"/>
          <a:ext cx="0" cy="0"/>
          <a:chOff x="0" y="0"/>
          <a:chExt cx="0" cy="0"/>
        </a:xfrm>
      </p:grpSpPr>
      <p:sp>
        <p:nvSpPr>
          <p:cNvPr id="436" name="Google Shape;436;p34"/>
          <p:cNvSpPr txBox="1"/>
          <p:nvPr>
            <p:ph type="ctrTitle"/>
          </p:nvPr>
        </p:nvSpPr>
        <p:spPr>
          <a:xfrm flipH="1">
            <a:off x="1037825" y="2060475"/>
            <a:ext cx="3465000" cy="4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4300"/>
              <a:t>THANK YOU</a:t>
            </a:r>
            <a:endParaRPr b="0" sz="4300"/>
          </a:p>
        </p:txBody>
      </p:sp>
      <p:grpSp>
        <p:nvGrpSpPr>
          <p:cNvPr id="437" name="Google Shape;437;p34"/>
          <p:cNvGrpSpPr/>
          <p:nvPr/>
        </p:nvGrpSpPr>
        <p:grpSpPr>
          <a:xfrm>
            <a:off x="5381334" y="173473"/>
            <a:ext cx="2464233" cy="5242715"/>
            <a:chOff x="7688425" y="945388"/>
            <a:chExt cx="2136495" cy="4558882"/>
          </a:xfrm>
        </p:grpSpPr>
        <p:grpSp>
          <p:nvGrpSpPr>
            <p:cNvPr id="438" name="Google Shape;438;p34"/>
            <p:cNvGrpSpPr/>
            <p:nvPr/>
          </p:nvGrpSpPr>
          <p:grpSpPr>
            <a:xfrm>
              <a:off x="7688425" y="945388"/>
              <a:ext cx="2136495" cy="4558882"/>
              <a:chOff x="877975" y="584575"/>
              <a:chExt cx="2136495" cy="4558882"/>
            </a:xfrm>
          </p:grpSpPr>
          <p:sp>
            <p:nvSpPr>
              <p:cNvPr id="439" name="Google Shape;439;p34"/>
              <p:cNvSpPr/>
              <p:nvPr/>
            </p:nvSpPr>
            <p:spPr>
              <a:xfrm>
                <a:off x="899596" y="1673954"/>
                <a:ext cx="1567834" cy="3465986"/>
              </a:xfrm>
              <a:custGeom>
                <a:rect b="b" l="l" r="r" t="t"/>
                <a:pathLst>
                  <a:path extrusionOk="0" h="68613" w="31037">
                    <a:moveTo>
                      <a:pt x="21904" y="1"/>
                    </a:moveTo>
                    <a:lnTo>
                      <a:pt x="18167" y="1350"/>
                    </a:lnTo>
                    <a:lnTo>
                      <a:pt x="18167" y="9031"/>
                    </a:lnTo>
                    <a:cubicBezTo>
                      <a:pt x="18167" y="9031"/>
                      <a:pt x="9239" y="9133"/>
                      <a:pt x="7163" y="11521"/>
                    </a:cubicBezTo>
                    <a:cubicBezTo>
                      <a:pt x="5087" y="13908"/>
                      <a:pt x="2182" y="27403"/>
                      <a:pt x="0" y="54287"/>
                    </a:cubicBezTo>
                    <a:lnTo>
                      <a:pt x="0" y="68613"/>
                    </a:lnTo>
                    <a:lnTo>
                      <a:pt x="31037" y="68613"/>
                    </a:lnTo>
                    <a:lnTo>
                      <a:pt x="30831" y="10607"/>
                    </a:lnTo>
                    <a:cubicBezTo>
                      <a:pt x="30831" y="10607"/>
                      <a:pt x="30311" y="9859"/>
                      <a:pt x="22216" y="9031"/>
                    </a:cubicBezTo>
                    <a:lnTo>
                      <a:pt x="21904" y="1"/>
                    </a:lnTo>
                    <a:close/>
                  </a:path>
                </a:pathLst>
              </a:custGeom>
              <a:solidFill>
                <a:srgbClr val="FFA1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4"/>
              <p:cNvSpPr/>
              <p:nvPr/>
            </p:nvSpPr>
            <p:spPr>
              <a:xfrm>
                <a:off x="1817270" y="1727602"/>
                <a:ext cx="193523" cy="273337"/>
              </a:xfrm>
              <a:custGeom>
                <a:rect b="b" l="l" r="r" t="t"/>
                <a:pathLst>
                  <a:path extrusionOk="0" h="5411" w="3831">
                    <a:moveTo>
                      <a:pt x="3738" y="0"/>
                    </a:moveTo>
                    <a:lnTo>
                      <a:pt x="1" y="1350"/>
                    </a:lnTo>
                    <a:lnTo>
                      <a:pt x="1" y="5410"/>
                    </a:lnTo>
                    <a:cubicBezTo>
                      <a:pt x="1559" y="5033"/>
                      <a:pt x="2871" y="4029"/>
                      <a:pt x="3830" y="2738"/>
                    </a:cubicBezTo>
                    <a:lnTo>
                      <a:pt x="3738" y="0"/>
                    </a:lnTo>
                    <a:close/>
                  </a:path>
                </a:pathLst>
              </a:custGeom>
              <a:solidFill>
                <a:srgbClr val="F2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4"/>
              <p:cNvSpPr/>
              <p:nvPr/>
            </p:nvSpPr>
            <p:spPr>
              <a:xfrm>
                <a:off x="949102" y="2005037"/>
                <a:ext cx="1513834" cy="1878097"/>
              </a:xfrm>
              <a:custGeom>
                <a:rect b="b" l="l" r="r" t="t"/>
                <a:pathLst>
                  <a:path extrusionOk="0" h="37179" w="29968">
                    <a:moveTo>
                      <a:pt x="17187" y="0"/>
                    </a:moveTo>
                    <a:lnTo>
                      <a:pt x="17187" y="2477"/>
                    </a:lnTo>
                    <a:cubicBezTo>
                      <a:pt x="17187" y="2477"/>
                      <a:pt x="8259" y="2579"/>
                      <a:pt x="6183" y="4967"/>
                    </a:cubicBezTo>
                    <a:cubicBezTo>
                      <a:pt x="4405" y="7012"/>
                      <a:pt x="2018" y="17207"/>
                      <a:pt x="0" y="36980"/>
                    </a:cubicBezTo>
                    <a:cubicBezTo>
                      <a:pt x="1671" y="36956"/>
                      <a:pt x="3342" y="36946"/>
                      <a:pt x="5014" y="36946"/>
                    </a:cubicBezTo>
                    <a:cubicBezTo>
                      <a:pt x="13089" y="36946"/>
                      <a:pt x="21180" y="37179"/>
                      <a:pt x="29261" y="37179"/>
                    </a:cubicBezTo>
                    <a:cubicBezTo>
                      <a:pt x="29497" y="37179"/>
                      <a:pt x="29732" y="37179"/>
                      <a:pt x="29968" y="37178"/>
                    </a:cubicBezTo>
                    <a:lnTo>
                      <a:pt x="29851" y="4053"/>
                    </a:lnTo>
                    <a:cubicBezTo>
                      <a:pt x="29851" y="4053"/>
                      <a:pt x="29331" y="3305"/>
                      <a:pt x="21236" y="2477"/>
                    </a:cubicBezTo>
                    <a:lnTo>
                      <a:pt x="21150" y="0"/>
                    </a:lnTo>
                    <a:cubicBezTo>
                      <a:pt x="20150" y="332"/>
                      <a:pt x="19337" y="952"/>
                      <a:pt x="19214" y="2056"/>
                    </a:cubicBezTo>
                    <a:cubicBezTo>
                      <a:pt x="18858" y="1164"/>
                      <a:pt x="18063" y="13"/>
                      <a:pt x="171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4"/>
              <p:cNvSpPr/>
              <p:nvPr/>
            </p:nvSpPr>
            <p:spPr>
              <a:xfrm>
                <a:off x="1919919" y="2127336"/>
                <a:ext cx="5001" cy="1746455"/>
              </a:xfrm>
              <a:custGeom>
                <a:rect b="b" l="l" r="r" t="t"/>
                <a:pathLst>
                  <a:path extrusionOk="0" h="34573" w="99">
                    <a:moveTo>
                      <a:pt x="0" y="1"/>
                    </a:moveTo>
                    <a:lnTo>
                      <a:pt x="0" y="34572"/>
                    </a:lnTo>
                    <a:lnTo>
                      <a:pt x="99" y="34572"/>
                    </a:lnTo>
                    <a:lnTo>
                      <a:pt x="99" y="1"/>
                    </a:ln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4"/>
              <p:cNvSpPr/>
              <p:nvPr/>
            </p:nvSpPr>
            <p:spPr>
              <a:xfrm>
                <a:off x="899596" y="3871353"/>
                <a:ext cx="1567834" cy="1268634"/>
              </a:xfrm>
              <a:custGeom>
                <a:rect b="b" l="l" r="r" t="t"/>
                <a:pathLst>
                  <a:path extrusionOk="0" h="25114" w="31037">
                    <a:moveTo>
                      <a:pt x="5994" y="1"/>
                    </a:moveTo>
                    <a:cubicBezTo>
                      <a:pt x="4322" y="1"/>
                      <a:pt x="2651" y="11"/>
                      <a:pt x="980" y="35"/>
                    </a:cubicBezTo>
                    <a:cubicBezTo>
                      <a:pt x="641" y="3351"/>
                      <a:pt x="315" y="6930"/>
                      <a:pt x="0" y="10788"/>
                    </a:cubicBezTo>
                    <a:lnTo>
                      <a:pt x="0" y="25114"/>
                    </a:lnTo>
                    <a:lnTo>
                      <a:pt x="31037" y="25114"/>
                    </a:lnTo>
                    <a:lnTo>
                      <a:pt x="30948" y="233"/>
                    </a:lnTo>
                    <a:cubicBezTo>
                      <a:pt x="30712" y="234"/>
                      <a:pt x="30477" y="234"/>
                      <a:pt x="30241" y="234"/>
                    </a:cubicBezTo>
                    <a:cubicBezTo>
                      <a:pt x="22160" y="234"/>
                      <a:pt x="14069" y="1"/>
                      <a:pt x="599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4"/>
              <p:cNvSpPr/>
              <p:nvPr/>
            </p:nvSpPr>
            <p:spPr>
              <a:xfrm>
                <a:off x="877975" y="2063989"/>
                <a:ext cx="936902" cy="3075959"/>
              </a:xfrm>
              <a:custGeom>
                <a:rect b="b" l="l" r="r" t="t"/>
                <a:pathLst>
                  <a:path extrusionOk="0" h="60892" w="18547">
                    <a:moveTo>
                      <a:pt x="18546" y="1"/>
                    </a:moveTo>
                    <a:lnTo>
                      <a:pt x="18546" y="1"/>
                    </a:lnTo>
                    <a:cubicBezTo>
                      <a:pt x="17532" y="21"/>
                      <a:pt x="9304" y="275"/>
                      <a:pt x="7317" y="2560"/>
                    </a:cubicBezTo>
                    <a:cubicBezTo>
                      <a:pt x="5197" y="4999"/>
                      <a:pt x="2226" y="18787"/>
                      <a:pt x="0" y="46254"/>
                    </a:cubicBezTo>
                    <a:lnTo>
                      <a:pt x="0" y="60892"/>
                    </a:lnTo>
                    <a:lnTo>
                      <a:pt x="12819" y="60892"/>
                    </a:lnTo>
                    <a:cubicBezTo>
                      <a:pt x="15933" y="60892"/>
                      <a:pt x="18454" y="58367"/>
                      <a:pt x="18454" y="55254"/>
                    </a:cubicBezTo>
                    <a:lnTo>
                      <a:pt x="18546" y="1"/>
                    </a:lnTo>
                    <a:close/>
                  </a:path>
                </a:pathLst>
              </a:custGeom>
              <a:solidFill>
                <a:srgbClr val="E2DC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4"/>
              <p:cNvSpPr/>
              <p:nvPr/>
            </p:nvSpPr>
            <p:spPr>
              <a:xfrm>
                <a:off x="2020597" y="2064696"/>
                <a:ext cx="459333" cy="3075252"/>
              </a:xfrm>
              <a:custGeom>
                <a:rect b="b" l="l" r="r" t="t"/>
                <a:pathLst>
                  <a:path extrusionOk="0" h="60878" w="9093">
                    <a:moveTo>
                      <a:pt x="76" y="1"/>
                    </a:moveTo>
                    <a:lnTo>
                      <a:pt x="1" y="53999"/>
                    </a:lnTo>
                    <a:cubicBezTo>
                      <a:pt x="1" y="57798"/>
                      <a:pt x="3077" y="60878"/>
                      <a:pt x="6876" y="60878"/>
                    </a:cubicBezTo>
                    <a:lnTo>
                      <a:pt x="9092" y="60878"/>
                    </a:lnTo>
                    <a:lnTo>
                      <a:pt x="8880" y="1611"/>
                    </a:lnTo>
                    <a:cubicBezTo>
                      <a:pt x="8880" y="1611"/>
                      <a:pt x="8349" y="850"/>
                      <a:pt x="76" y="1"/>
                    </a:cubicBezTo>
                    <a:close/>
                  </a:path>
                </a:pathLst>
              </a:custGeom>
              <a:solidFill>
                <a:srgbClr val="E2DC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4"/>
              <p:cNvSpPr/>
              <p:nvPr/>
            </p:nvSpPr>
            <p:spPr>
              <a:xfrm>
                <a:off x="1371668" y="3157006"/>
                <a:ext cx="5051" cy="1986452"/>
              </a:xfrm>
              <a:custGeom>
                <a:rect b="b" l="l" r="r" t="t"/>
                <a:pathLst>
                  <a:path extrusionOk="0" h="39324" w="100">
                    <a:moveTo>
                      <a:pt x="1" y="0"/>
                    </a:moveTo>
                    <a:lnTo>
                      <a:pt x="1" y="39323"/>
                    </a:lnTo>
                    <a:lnTo>
                      <a:pt x="99" y="39323"/>
                    </a:lnTo>
                    <a:lnTo>
                      <a:pt x="99" y="0"/>
                    </a:ln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4"/>
              <p:cNvSpPr/>
              <p:nvPr/>
            </p:nvSpPr>
            <p:spPr>
              <a:xfrm>
                <a:off x="1472751" y="2083387"/>
                <a:ext cx="343148" cy="1270604"/>
              </a:xfrm>
              <a:custGeom>
                <a:rect b="b" l="l" r="r" t="t"/>
                <a:pathLst>
                  <a:path extrusionOk="0" h="25153" w="6793">
                    <a:moveTo>
                      <a:pt x="6793" y="1"/>
                    </a:moveTo>
                    <a:cubicBezTo>
                      <a:pt x="6793" y="1"/>
                      <a:pt x="4395" y="597"/>
                      <a:pt x="1268" y="3180"/>
                    </a:cubicBezTo>
                    <a:cubicBezTo>
                      <a:pt x="346" y="3937"/>
                      <a:pt x="0" y="5191"/>
                      <a:pt x="384" y="6317"/>
                    </a:cubicBezTo>
                    <a:lnTo>
                      <a:pt x="6793" y="25152"/>
                    </a:lnTo>
                    <a:lnTo>
                      <a:pt x="6793" y="1"/>
                    </a:lnTo>
                    <a:close/>
                  </a:path>
                </a:pathLst>
              </a:custGeom>
              <a:solidFill>
                <a:srgbClr val="D1CB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4"/>
              <p:cNvSpPr/>
              <p:nvPr/>
            </p:nvSpPr>
            <p:spPr>
              <a:xfrm>
                <a:off x="2021658" y="2083387"/>
                <a:ext cx="342997" cy="1270604"/>
              </a:xfrm>
              <a:custGeom>
                <a:rect b="b" l="l" r="r" t="t"/>
                <a:pathLst>
                  <a:path extrusionOk="0" h="25153" w="6790">
                    <a:moveTo>
                      <a:pt x="0" y="1"/>
                    </a:moveTo>
                    <a:lnTo>
                      <a:pt x="0" y="25152"/>
                    </a:lnTo>
                    <a:lnTo>
                      <a:pt x="6406" y="6317"/>
                    </a:lnTo>
                    <a:cubicBezTo>
                      <a:pt x="6790" y="5191"/>
                      <a:pt x="6444" y="3937"/>
                      <a:pt x="5525" y="3180"/>
                    </a:cubicBezTo>
                    <a:cubicBezTo>
                      <a:pt x="2395" y="597"/>
                      <a:pt x="0" y="1"/>
                      <a:pt x="0" y="1"/>
                    </a:cubicBezTo>
                    <a:close/>
                  </a:path>
                </a:pathLst>
              </a:custGeom>
              <a:solidFill>
                <a:srgbClr val="D1CB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4"/>
              <p:cNvSpPr/>
              <p:nvPr/>
            </p:nvSpPr>
            <p:spPr>
              <a:xfrm>
                <a:off x="1514780" y="3215150"/>
                <a:ext cx="861786" cy="1144569"/>
              </a:xfrm>
              <a:custGeom>
                <a:rect b="b" l="l" r="r" t="t"/>
                <a:pathLst>
                  <a:path extrusionOk="0" h="22658" w="17060">
                    <a:moveTo>
                      <a:pt x="13367" y="1"/>
                    </a:moveTo>
                    <a:cubicBezTo>
                      <a:pt x="13307" y="1"/>
                      <a:pt x="13247" y="4"/>
                      <a:pt x="13186" y="11"/>
                    </a:cubicBezTo>
                    <a:lnTo>
                      <a:pt x="1532" y="1289"/>
                    </a:lnTo>
                    <a:cubicBezTo>
                      <a:pt x="645" y="1388"/>
                      <a:pt x="0" y="2186"/>
                      <a:pt x="100" y="3077"/>
                    </a:cubicBezTo>
                    <a:lnTo>
                      <a:pt x="2090" y="21212"/>
                    </a:lnTo>
                    <a:cubicBezTo>
                      <a:pt x="2183" y="22043"/>
                      <a:pt x="2884" y="22657"/>
                      <a:pt x="3701" y="22657"/>
                    </a:cubicBezTo>
                    <a:cubicBezTo>
                      <a:pt x="3760" y="22657"/>
                      <a:pt x="3819" y="22654"/>
                      <a:pt x="3878" y="22648"/>
                    </a:cubicBezTo>
                    <a:lnTo>
                      <a:pt x="15529" y="21370"/>
                    </a:lnTo>
                    <a:cubicBezTo>
                      <a:pt x="16419" y="21270"/>
                      <a:pt x="17060" y="20469"/>
                      <a:pt x="16964" y="19582"/>
                    </a:cubicBezTo>
                    <a:lnTo>
                      <a:pt x="14974" y="1442"/>
                    </a:lnTo>
                    <a:cubicBezTo>
                      <a:pt x="14881" y="616"/>
                      <a:pt x="14179" y="1"/>
                      <a:pt x="133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4"/>
              <p:cNvSpPr/>
              <p:nvPr/>
            </p:nvSpPr>
            <p:spPr>
              <a:xfrm>
                <a:off x="1675017" y="3166149"/>
                <a:ext cx="421952" cy="130884"/>
              </a:xfrm>
              <a:custGeom>
                <a:rect b="b" l="l" r="r" t="t"/>
                <a:pathLst>
                  <a:path extrusionOk="0" h="2591" w="8353">
                    <a:moveTo>
                      <a:pt x="7037" y="0"/>
                    </a:moveTo>
                    <a:cubicBezTo>
                      <a:pt x="6991" y="0"/>
                      <a:pt x="6946" y="3"/>
                      <a:pt x="6899" y="8"/>
                    </a:cubicBezTo>
                    <a:lnTo>
                      <a:pt x="1193" y="635"/>
                    </a:lnTo>
                    <a:cubicBezTo>
                      <a:pt x="497" y="714"/>
                      <a:pt x="1" y="1334"/>
                      <a:pt x="76" y="2029"/>
                    </a:cubicBezTo>
                    <a:lnTo>
                      <a:pt x="137" y="2591"/>
                    </a:lnTo>
                    <a:lnTo>
                      <a:pt x="8352" y="1687"/>
                    </a:lnTo>
                    <a:lnTo>
                      <a:pt x="8291" y="1125"/>
                    </a:lnTo>
                    <a:cubicBezTo>
                      <a:pt x="8220" y="479"/>
                      <a:pt x="7672" y="0"/>
                      <a:pt x="703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4"/>
              <p:cNvSpPr/>
              <p:nvPr/>
            </p:nvSpPr>
            <p:spPr>
              <a:xfrm>
                <a:off x="1449362" y="3813209"/>
                <a:ext cx="217568" cy="405534"/>
              </a:xfrm>
              <a:custGeom>
                <a:rect b="b" l="l" r="r" t="t"/>
                <a:pathLst>
                  <a:path extrusionOk="0" h="8028" w="4307">
                    <a:moveTo>
                      <a:pt x="1521" y="0"/>
                    </a:moveTo>
                    <a:cubicBezTo>
                      <a:pt x="1025" y="83"/>
                      <a:pt x="531" y="562"/>
                      <a:pt x="398" y="1045"/>
                    </a:cubicBezTo>
                    <a:cubicBezTo>
                      <a:pt x="0" y="2511"/>
                      <a:pt x="295" y="4067"/>
                      <a:pt x="596" y="5553"/>
                    </a:cubicBezTo>
                    <a:cubicBezTo>
                      <a:pt x="637" y="5770"/>
                      <a:pt x="683" y="6005"/>
                      <a:pt x="826" y="6173"/>
                    </a:cubicBezTo>
                    <a:cubicBezTo>
                      <a:pt x="1751" y="7235"/>
                      <a:pt x="2751" y="7291"/>
                      <a:pt x="3954" y="8027"/>
                    </a:cubicBezTo>
                    <a:cubicBezTo>
                      <a:pt x="4087" y="8010"/>
                      <a:pt x="4173" y="7969"/>
                      <a:pt x="4307" y="7952"/>
                    </a:cubicBezTo>
                    <a:cubicBezTo>
                      <a:pt x="4287" y="5795"/>
                      <a:pt x="4015" y="2200"/>
                      <a:pt x="4081" y="1928"/>
                    </a:cubicBezTo>
                    <a:lnTo>
                      <a:pt x="4081" y="1928"/>
                    </a:lnTo>
                    <a:cubicBezTo>
                      <a:pt x="4088" y="1930"/>
                      <a:pt x="4093" y="1931"/>
                      <a:pt x="4097" y="1931"/>
                    </a:cubicBezTo>
                    <a:cubicBezTo>
                      <a:pt x="4102" y="1931"/>
                      <a:pt x="4104" y="1928"/>
                      <a:pt x="4101" y="1923"/>
                    </a:cubicBezTo>
                    <a:cubicBezTo>
                      <a:pt x="4097" y="1915"/>
                      <a:pt x="4094" y="1911"/>
                      <a:pt x="4091" y="1911"/>
                    </a:cubicBezTo>
                    <a:cubicBezTo>
                      <a:pt x="4087" y="1911"/>
                      <a:pt x="4084" y="1917"/>
                      <a:pt x="4081" y="1928"/>
                    </a:cubicBezTo>
                    <a:lnTo>
                      <a:pt x="4081" y="1928"/>
                    </a:lnTo>
                    <a:cubicBezTo>
                      <a:pt x="3888" y="1864"/>
                      <a:pt x="2450" y="934"/>
                      <a:pt x="2443" y="843"/>
                    </a:cubicBezTo>
                    <a:cubicBezTo>
                      <a:pt x="2224" y="508"/>
                      <a:pt x="1829" y="261"/>
                      <a:pt x="1521" y="0"/>
                    </a:cubicBezTo>
                    <a:close/>
                  </a:path>
                </a:pathLst>
              </a:custGeom>
              <a:solidFill>
                <a:srgbClr val="FFA1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4"/>
              <p:cNvSpPr/>
              <p:nvPr/>
            </p:nvSpPr>
            <p:spPr>
              <a:xfrm>
                <a:off x="1523923" y="2116273"/>
                <a:ext cx="1490546" cy="2211244"/>
              </a:xfrm>
              <a:custGeom>
                <a:rect b="b" l="l" r="r" t="t"/>
                <a:pathLst>
                  <a:path extrusionOk="0" h="43774" w="29507">
                    <a:moveTo>
                      <a:pt x="16502" y="1"/>
                    </a:moveTo>
                    <a:lnTo>
                      <a:pt x="18821" y="17907"/>
                    </a:lnTo>
                    <a:cubicBezTo>
                      <a:pt x="18821" y="17907"/>
                      <a:pt x="18674" y="30541"/>
                      <a:pt x="18469" y="30688"/>
                    </a:cubicBezTo>
                    <a:cubicBezTo>
                      <a:pt x="17148" y="31630"/>
                      <a:pt x="13793" y="33873"/>
                      <a:pt x="4616" y="33873"/>
                    </a:cubicBezTo>
                    <a:cubicBezTo>
                      <a:pt x="3555" y="33873"/>
                      <a:pt x="2418" y="33843"/>
                      <a:pt x="1196" y="33777"/>
                    </a:cubicBezTo>
                    <a:lnTo>
                      <a:pt x="1" y="41499"/>
                    </a:lnTo>
                    <a:cubicBezTo>
                      <a:pt x="1" y="41499"/>
                      <a:pt x="4595" y="43773"/>
                      <a:pt x="11022" y="43773"/>
                    </a:cubicBezTo>
                    <a:cubicBezTo>
                      <a:pt x="15777" y="43773"/>
                      <a:pt x="21534" y="42529"/>
                      <a:pt x="27176" y="38200"/>
                    </a:cubicBezTo>
                    <a:cubicBezTo>
                      <a:pt x="29506" y="36415"/>
                      <a:pt x="22418" y="4594"/>
                      <a:pt x="21631" y="3019"/>
                    </a:cubicBezTo>
                    <a:cubicBezTo>
                      <a:pt x="20647" y="1052"/>
                      <a:pt x="18119" y="69"/>
                      <a:pt x="16502" y="1"/>
                    </a:cubicBezTo>
                    <a:close/>
                  </a:path>
                </a:pathLst>
              </a:custGeom>
              <a:solidFill>
                <a:srgbClr val="E2DC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4"/>
              <p:cNvSpPr/>
              <p:nvPr/>
            </p:nvSpPr>
            <p:spPr>
              <a:xfrm>
                <a:off x="1388793" y="584575"/>
                <a:ext cx="1124666" cy="1349458"/>
              </a:xfrm>
              <a:custGeom>
                <a:rect b="b" l="l" r="r" t="t"/>
                <a:pathLst>
                  <a:path extrusionOk="0" h="26714" w="22264">
                    <a:moveTo>
                      <a:pt x="9230" y="1"/>
                    </a:moveTo>
                    <a:cubicBezTo>
                      <a:pt x="9159" y="1"/>
                      <a:pt x="9087" y="3"/>
                      <a:pt x="9014" y="8"/>
                    </a:cubicBezTo>
                    <a:cubicBezTo>
                      <a:pt x="7763" y="94"/>
                      <a:pt x="6506" y="179"/>
                      <a:pt x="5297" y="501"/>
                    </a:cubicBezTo>
                    <a:cubicBezTo>
                      <a:pt x="4348" y="755"/>
                      <a:pt x="3365" y="1173"/>
                      <a:pt x="2601" y="1800"/>
                    </a:cubicBezTo>
                    <a:cubicBezTo>
                      <a:pt x="1912" y="2358"/>
                      <a:pt x="1532" y="3300"/>
                      <a:pt x="1193" y="4119"/>
                    </a:cubicBezTo>
                    <a:cubicBezTo>
                      <a:pt x="394" y="6044"/>
                      <a:pt x="32" y="8137"/>
                      <a:pt x="21" y="10217"/>
                    </a:cubicBezTo>
                    <a:cubicBezTo>
                      <a:pt x="0" y="13177"/>
                      <a:pt x="669" y="16105"/>
                      <a:pt x="1618" y="18907"/>
                    </a:cubicBezTo>
                    <a:cubicBezTo>
                      <a:pt x="2200" y="20624"/>
                      <a:pt x="2957" y="22391"/>
                      <a:pt x="4413" y="23470"/>
                    </a:cubicBezTo>
                    <a:cubicBezTo>
                      <a:pt x="5620" y="24367"/>
                      <a:pt x="7568" y="25024"/>
                      <a:pt x="9392" y="25024"/>
                    </a:cubicBezTo>
                    <a:cubicBezTo>
                      <a:pt x="10744" y="25024"/>
                      <a:pt x="12028" y="24663"/>
                      <a:pt x="12893" y="23770"/>
                    </a:cubicBezTo>
                    <a:lnTo>
                      <a:pt x="12893" y="23770"/>
                    </a:lnTo>
                    <a:cubicBezTo>
                      <a:pt x="12295" y="24391"/>
                      <a:pt x="14145" y="25903"/>
                      <a:pt x="14546" y="26112"/>
                    </a:cubicBezTo>
                    <a:cubicBezTo>
                      <a:pt x="15294" y="26504"/>
                      <a:pt x="16140" y="26713"/>
                      <a:pt x="16985" y="26713"/>
                    </a:cubicBezTo>
                    <a:cubicBezTo>
                      <a:pt x="17304" y="26713"/>
                      <a:pt x="17623" y="26683"/>
                      <a:pt x="17937" y="26622"/>
                    </a:cubicBezTo>
                    <a:cubicBezTo>
                      <a:pt x="21335" y="25964"/>
                      <a:pt x="22264" y="22121"/>
                      <a:pt x="20157" y="19626"/>
                    </a:cubicBezTo>
                    <a:cubicBezTo>
                      <a:pt x="19513" y="18865"/>
                      <a:pt x="18578" y="18218"/>
                      <a:pt x="17618" y="18218"/>
                    </a:cubicBezTo>
                    <a:cubicBezTo>
                      <a:pt x="17572" y="18218"/>
                      <a:pt x="17527" y="18219"/>
                      <a:pt x="17482" y="18222"/>
                    </a:cubicBezTo>
                    <a:cubicBezTo>
                      <a:pt x="19694" y="14279"/>
                      <a:pt x="20627" y="9552"/>
                      <a:pt x="18317" y="5907"/>
                    </a:cubicBezTo>
                    <a:cubicBezTo>
                      <a:pt x="17992" y="5393"/>
                      <a:pt x="17660" y="4873"/>
                      <a:pt x="17231" y="4437"/>
                    </a:cubicBezTo>
                    <a:cubicBezTo>
                      <a:pt x="16807" y="4002"/>
                      <a:pt x="16265" y="3656"/>
                      <a:pt x="15662" y="3561"/>
                    </a:cubicBezTo>
                    <a:cubicBezTo>
                      <a:pt x="14080" y="2255"/>
                      <a:pt x="12200" y="1066"/>
                      <a:pt x="10322" y="234"/>
                    </a:cubicBezTo>
                    <a:cubicBezTo>
                      <a:pt x="9961" y="73"/>
                      <a:pt x="9610" y="1"/>
                      <a:pt x="9230" y="1"/>
                    </a:cubicBezTo>
                    <a:close/>
                  </a:path>
                </a:pathLst>
              </a:cu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4"/>
              <p:cNvSpPr/>
              <p:nvPr/>
            </p:nvSpPr>
            <p:spPr>
              <a:xfrm>
                <a:off x="2158152" y="755319"/>
                <a:ext cx="232975" cy="418315"/>
              </a:xfrm>
              <a:custGeom>
                <a:rect b="b" l="l" r="r" t="t"/>
                <a:pathLst>
                  <a:path extrusionOk="0" h="8281" w="4612">
                    <a:moveTo>
                      <a:pt x="531" y="1"/>
                    </a:moveTo>
                    <a:cubicBezTo>
                      <a:pt x="407" y="1"/>
                      <a:pt x="279" y="10"/>
                      <a:pt x="148" y="29"/>
                    </a:cubicBezTo>
                    <a:cubicBezTo>
                      <a:pt x="1" y="53"/>
                      <a:pt x="57" y="261"/>
                      <a:pt x="191" y="261"/>
                    </a:cubicBezTo>
                    <a:cubicBezTo>
                      <a:pt x="197" y="261"/>
                      <a:pt x="203" y="261"/>
                      <a:pt x="210" y="260"/>
                    </a:cubicBezTo>
                    <a:cubicBezTo>
                      <a:pt x="318" y="245"/>
                      <a:pt x="424" y="238"/>
                      <a:pt x="527" y="238"/>
                    </a:cubicBezTo>
                    <a:cubicBezTo>
                      <a:pt x="2231" y="238"/>
                      <a:pt x="3232" y="2191"/>
                      <a:pt x="3687" y="3613"/>
                    </a:cubicBezTo>
                    <a:cubicBezTo>
                      <a:pt x="4170" y="5120"/>
                      <a:pt x="4132" y="6631"/>
                      <a:pt x="3821" y="8162"/>
                    </a:cubicBezTo>
                    <a:cubicBezTo>
                      <a:pt x="3806" y="8234"/>
                      <a:pt x="3862" y="8280"/>
                      <a:pt x="3918" y="8280"/>
                    </a:cubicBezTo>
                    <a:cubicBezTo>
                      <a:pt x="3954" y="8280"/>
                      <a:pt x="3990" y="8260"/>
                      <a:pt x="4006" y="8214"/>
                    </a:cubicBezTo>
                    <a:cubicBezTo>
                      <a:pt x="4611" y="6371"/>
                      <a:pt x="4417" y="4312"/>
                      <a:pt x="3591" y="2568"/>
                    </a:cubicBezTo>
                    <a:cubicBezTo>
                      <a:pt x="2991" y="1305"/>
                      <a:pt x="1998" y="1"/>
                      <a:pt x="531" y="1"/>
                    </a:cubicBezTo>
                    <a:close/>
                  </a:path>
                </a:pathLst>
              </a:custGeom>
              <a:solidFill>
                <a:srgbClr val="BF9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4"/>
              <p:cNvSpPr/>
              <p:nvPr/>
            </p:nvSpPr>
            <p:spPr>
              <a:xfrm>
                <a:off x="1991146" y="1744677"/>
                <a:ext cx="298342" cy="173115"/>
              </a:xfrm>
              <a:custGeom>
                <a:rect b="b" l="l" r="r" t="t"/>
                <a:pathLst>
                  <a:path extrusionOk="0" h="3427" w="5906">
                    <a:moveTo>
                      <a:pt x="1009" y="1"/>
                    </a:moveTo>
                    <a:cubicBezTo>
                      <a:pt x="992" y="1"/>
                      <a:pt x="975" y="7"/>
                      <a:pt x="960" y="22"/>
                    </a:cubicBezTo>
                    <a:cubicBezTo>
                      <a:pt x="1" y="1030"/>
                      <a:pt x="580" y="2585"/>
                      <a:pt x="1735" y="3143"/>
                    </a:cubicBezTo>
                    <a:cubicBezTo>
                      <a:pt x="2136" y="3338"/>
                      <a:pt x="2578" y="3427"/>
                      <a:pt x="3026" y="3427"/>
                    </a:cubicBezTo>
                    <a:cubicBezTo>
                      <a:pt x="4095" y="3427"/>
                      <a:pt x="5200" y="2921"/>
                      <a:pt x="5866" y="2129"/>
                    </a:cubicBezTo>
                    <a:cubicBezTo>
                      <a:pt x="5906" y="2084"/>
                      <a:pt x="5872" y="2017"/>
                      <a:pt x="5819" y="2017"/>
                    </a:cubicBezTo>
                    <a:cubicBezTo>
                      <a:pt x="5808" y="2017"/>
                      <a:pt x="5796" y="2020"/>
                      <a:pt x="5784" y="2026"/>
                    </a:cubicBezTo>
                    <a:cubicBezTo>
                      <a:pt x="4859" y="2502"/>
                      <a:pt x="4066" y="3127"/>
                      <a:pt x="3000" y="3127"/>
                    </a:cubicBezTo>
                    <a:cubicBezTo>
                      <a:pt x="2906" y="3127"/>
                      <a:pt x="2809" y="3122"/>
                      <a:pt x="2711" y="3112"/>
                    </a:cubicBezTo>
                    <a:cubicBezTo>
                      <a:pt x="1193" y="2955"/>
                      <a:pt x="214" y="1496"/>
                      <a:pt x="1080" y="114"/>
                    </a:cubicBezTo>
                    <a:cubicBezTo>
                      <a:pt x="1114" y="61"/>
                      <a:pt x="1062" y="1"/>
                      <a:pt x="1009" y="1"/>
                    </a:cubicBezTo>
                    <a:close/>
                  </a:path>
                </a:pathLst>
              </a:custGeom>
              <a:solidFill>
                <a:srgbClr val="BF9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4"/>
              <p:cNvSpPr/>
              <p:nvPr/>
            </p:nvSpPr>
            <p:spPr>
              <a:xfrm>
                <a:off x="1386368" y="1358279"/>
                <a:ext cx="183117" cy="178874"/>
              </a:xfrm>
              <a:custGeom>
                <a:rect b="b" l="l" r="r" t="t"/>
                <a:pathLst>
                  <a:path extrusionOk="0" h="3541" w="3625">
                    <a:moveTo>
                      <a:pt x="1651" y="1"/>
                    </a:moveTo>
                    <a:cubicBezTo>
                      <a:pt x="1357" y="1"/>
                      <a:pt x="1064" y="70"/>
                      <a:pt x="806" y="214"/>
                    </a:cubicBezTo>
                    <a:cubicBezTo>
                      <a:pt x="395" y="440"/>
                      <a:pt x="76" y="854"/>
                      <a:pt x="21" y="1320"/>
                    </a:cubicBezTo>
                    <a:cubicBezTo>
                      <a:pt x="1" y="1529"/>
                      <a:pt x="28" y="1738"/>
                      <a:pt x="76" y="1943"/>
                    </a:cubicBezTo>
                    <a:cubicBezTo>
                      <a:pt x="175" y="2372"/>
                      <a:pt x="363" y="2797"/>
                      <a:pt x="703" y="3081"/>
                    </a:cubicBezTo>
                    <a:cubicBezTo>
                      <a:pt x="1182" y="3485"/>
                      <a:pt x="1861" y="3537"/>
                      <a:pt x="2488" y="3540"/>
                    </a:cubicBezTo>
                    <a:cubicBezTo>
                      <a:pt x="2513" y="3540"/>
                      <a:pt x="2538" y="3540"/>
                      <a:pt x="2563" y="3540"/>
                    </a:cubicBezTo>
                    <a:cubicBezTo>
                      <a:pt x="2931" y="3540"/>
                      <a:pt x="3311" y="3514"/>
                      <a:pt x="3625" y="3331"/>
                    </a:cubicBezTo>
                    <a:cubicBezTo>
                      <a:pt x="3385" y="2419"/>
                      <a:pt x="3155" y="1605"/>
                      <a:pt x="3084" y="666"/>
                    </a:cubicBezTo>
                    <a:cubicBezTo>
                      <a:pt x="2743" y="237"/>
                      <a:pt x="2195" y="1"/>
                      <a:pt x="1651" y="1"/>
                    </a:cubicBezTo>
                    <a:close/>
                  </a:path>
                </a:pathLst>
              </a:custGeom>
              <a:solidFill>
                <a:srgbClr val="F2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4"/>
              <p:cNvSpPr/>
              <p:nvPr/>
            </p:nvSpPr>
            <p:spPr>
              <a:xfrm>
                <a:off x="1383085" y="1393893"/>
                <a:ext cx="167710" cy="76480"/>
              </a:xfrm>
              <a:custGeom>
                <a:rect b="b" l="l" r="r" t="t"/>
                <a:pathLst>
                  <a:path extrusionOk="0" h="1514" w="3320">
                    <a:moveTo>
                      <a:pt x="1215" y="0"/>
                    </a:moveTo>
                    <a:cubicBezTo>
                      <a:pt x="789" y="0"/>
                      <a:pt x="364" y="118"/>
                      <a:pt x="1" y="345"/>
                    </a:cubicBezTo>
                    <a:lnTo>
                      <a:pt x="110" y="516"/>
                    </a:lnTo>
                    <a:cubicBezTo>
                      <a:pt x="438" y="310"/>
                      <a:pt x="823" y="204"/>
                      <a:pt x="1208" y="204"/>
                    </a:cubicBezTo>
                    <a:cubicBezTo>
                      <a:pt x="1426" y="204"/>
                      <a:pt x="1645" y="238"/>
                      <a:pt x="1854" y="307"/>
                    </a:cubicBezTo>
                    <a:cubicBezTo>
                      <a:pt x="2429" y="495"/>
                      <a:pt x="2906" y="947"/>
                      <a:pt x="3132" y="1513"/>
                    </a:cubicBezTo>
                    <a:lnTo>
                      <a:pt x="3320" y="1437"/>
                    </a:lnTo>
                    <a:cubicBezTo>
                      <a:pt x="3073" y="818"/>
                      <a:pt x="2550" y="321"/>
                      <a:pt x="1916" y="111"/>
                    </a:cubicBezTo>
                    <a:cubicBezTo>
                      <a:pt x="1689" y="37"/>
                      <a:pt x="1452" y="0"/>
                      <a:pt x="1215" y="0"/>
                    </a:cubicBezTo>
                    <a:close/>
                  </a:path>
                </a:pathLst>
              </a:custGeom>
              <a:solidFill>
                <a:srgbClr val="CC60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4"/>
              <p:cNvSpPr/>
              <p:nvPr/>
            </p:nvSpPr>
            <p:spPr>
              <a:xfrm>
                <a:off x="2199727" y="1358279"/>
                <a:ext cx="183319" cy="178874"/>
              </a:xfrm>
              <a:custGeom>
                <a:rect b="b" l="l" r="r" t="t"/>
                <a:pathLst>
                  <a:path extrusionOk="0" h="3541" w="3629">
                    <a:moveTo>
                      <a:pt x="1978" y="1"/>
                    </a:moveTo>
                    <a:cubicBezTo>
                      <a:pt x="1434" y="1"/>
                      <a:pt x="885" y="237"/>
                      <a:pt x="545" y="666"/>
                    </a:cubicBezTo>
                    <a:cubicBezTo>
                      <a:pt x="473" y="1605"/>
                      <a:pt x="243" y="2419"/>
                      <a:pt x="0" y="3331"/>
                    </a:cubicBezTo>
                    <a:cubicBezTo>
                      <a:pt x="318" y="3514"/>
                      <a:pt x="698" y="3540"/>
                      <a:pt x="1066" y="3540"/>
                    </a:cubicBezTo>
                    <a:cubicBezTo>
                      <a:pt x="1091" y="3540"/>
                      <a:pt x="1116" y="3540"/>
                      <a:pt x="1141" y="3540"/>
                    </a:cubicBezTo>
                    <a:cubicBezTo>
                      <a:pt x="1768" y="3537"/>
                      <a:pt x="2446" y="3485"/>
                      <a:pt x="2925" y="3081"/>
                    </a:cubicBezTo>
                    <a:cubicBezTo>
                      <a:pt x="3261" y="2797"/>
                      <a:pt x="3453" y="2372"/>
                      <a:pt x="3553" y="1943"/>
                    </a:cubicBezTo>
                    <a:cubicBezTo>
                      <a:pt x="3600" y="1738"/>
                      <a:pt x="3628" y="1529"/>
                      <a:pt x="3604" y="1320"/>
                    </a:cubicBezTo>
                    <a:cubicBezTo>
                      <a:pt x="3553" y="854"/>
                      <a:pt x="3234" y="440"/>
                      <a:pt x="2822" y="214"/>
                    </a:cubicBezTo>
                    <a:cubicBezTo>
                      <a:pt x="2564" y="70"/>
                      <a:pt x="2272" y="1"/>
                      <a:pt x="1978" y="1"/>
                    </a:cubicBezTo>
                    <a:close/>
                  </a:path>
                </a:pathLst>
              </a:custGeom>
              <a:solidFill>
                <a:srgbClr val="F2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4"/>
              <p:cNvSpPr/>
              <p:nvPr/>
            </p:nvSpPr>
            <p:spPr>
              <a:xfrm>
                <a:off x="2218569" y="1393893"/>
                <a:ext cx="167760" cy="76480"/>
              </a:xfrm>
              <a:custGeom>
                <a:rect b="b" l="l" r="r" t="t"/>
                <a:pathLst>
                  <a:path extrusionOk="0" h="1514" w="3321">
                    <a:moveTo>
                      <a:pt x="2105" y="0"/>
                    </a:moveTo>
                    <a:cubicBezTo>
                      <a:pt x="1868" y="0"/>
                      <a:pt x="1632" y="37"/>
                      <a:pt x="1405" y="111"/>
                    </a:cubicBezTo>
                    <a:cubicBezTo>
                      <a:pt x="771" y="321"/>
                      <a:pt x="244" y="818"/>
                      <a:pt x="0" y="1437"/>
                    </a:cubicBezTo>
                    <a:lnTo>
                      <a:pt x="189" y="1513"/>
                    </a:lnTo>
                    <a:cubicBezTo>
                      <a:pt x="411" y="947"/>
                      <a:pt x="891" y="495"/>
                      <a:pt x="1467" y="307"/>
                    </a:cubicBezTo>
                    <a:cubicBezTo>
                      <a:pt x="1676" y="238"/>
                      <a:pt x="1895" y="204"/>
                      <a:pt x="2113" y="204"/>
                    </a:cubicBezTo>
                    <a:cubicBezTo>
                      <a:pt x="2498" y="204"/>
                      <a:pt x="2882" y="310"/>
                      <a:pt x="3210" y="516"/>
                    </a:cubicBezTo>
                    <a:lnTo>
                      <a:pt x="3320" y="345"/>
                    </a:lnTo>
                    <a:cubicBezTo>
                      <a:pt x="2957" y="118"/>
                      <a:pt x="2531" y="0"/>
                      <a:pt x="2105" y="0"/>
                    </a:cubicBezTo>
                    <a:close/>
                  </a:path>
                </a:pathLst>
              </a:custGeom>
              <a:solidFill>
                <a:srgbClr val="CC60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4"/>
              <p:cNvSpPr/>
              <p:nvPr/>
            </p:nvSpPr>
            <p:spPr>
              <a:xfrm>
                <a:off x="1455777" y="720059"/>
                <a:ext cx="868706" cy="1152601"/>
              </a:xfrm>
              <a:custGeom>
                <a:rect b="b" l="l" r="r" t="t"/>
                <a:pathLst>
                  <a:path extrusionOk="0" h="22817" w="17197">
                    <a:moveTo>
                      <a:pt x="6682" y="1"/>
                    </a:moveTo>
                    <a:cubicBezTo>
                      <a:pt x="6313" y="1"/>
                      <a:pt x="5996" y="25"/>
                      <a:pt x="5756" y="80"/>
                    </a:cubicBezTo>
                    <a:cubicBezTo>
                      <a:pt x="5303" y="186"/>
                      <a:pt x="4762" y="542"/>
                      <a:pt x="4203" y="1023"/>
                    </a:cubicBezTo>
                    <a:cubicBezTo>
                      <a:pt x="1411" y="3417"/>
                      <a:pt x="1" y="7051"/>
                      <a:pt x="312" y="10721"/>
                    </a:cubicBezTo>
                    <a:cubicBezTo>
                      <a:pt x="387" y="11625"/>
                      <a:pt x="542" y="12618"/>
                      <a:pt x="806" y="13690"/>
                    </a:cubicBezTo>
                    <a:cubicBezTo>
                      <a:pt x="1939" y="18280"/>
                      <a:pt x="3022" y="21528"/>
                      <a:pt x="8588" y="22816"/>
                    </a:cubicBezTo>
                    <a:cubicBezTo>
                      <a:pt x="8588" y="22816"/>
                      <a:pt x="15138" y="21165"/>
                      <a:pt x="16166" y="13228"/>
                    </a:cubicBezTo>
                    <a:cubicBezTo>
                      <a:pt x="17197" y="5287"/>
                      <a:pt x="14724" y="2091"/>
                      <a:pt x="14158" y="1526"/>
                    </a:cubicBezTo>
                    <a:cubicBezTo>
                      <a:pt x="13666" y="1034"/>
                      <a:pt x="9072" y="1"/>
                      <a:pt x="6682" y="1"/>
                    </a:cubicBezTo>
                    <a:close/>
                  </a:path>
                </a:pathLst>
              </a:custGeom>
              <a:solidFill>
                <a:srgbClr val="FFA1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34"/>
              <p:cNvSpPr/>
              <p:nvPr/>
            </p:nvSpPr>
            <p:spPr>
              <a:xfrm>
                <a:off x="1426175" y="652166"/>
                <a:ext cx="901087" cy="759493"/>
              </a:xfrm>
              <a:custGeom>
                <a:rect b="b" l="l" r="r" t="t"/>
                <a:pathLst>
                  <a:path extrusionOk="0" h="15035" w="17838">
                    <a:moveTo>
                      <a:pt x="8925" y="0"/>
                    </a:moveTo>
                    <a:cubicBezTo>
                      <a:pt x="8592" y="0"/>
                      <a:pt x="8256" y="28"/>
                      <a:pt x="7920" y="88"/>
                    </a:cubicBezTo>
                    <a:cubicBezTo>
                      <a:pt x="4197" y="753"/>
                      <a:pt x="2590" y="2363"/>
                      <a:pt x="1532" y="4008"/>
                    </a:cubicBezTo>
                    <a:cubicBezTo>
                      <a:pt x="473" y="5655"/>
                      <a:pt x="0" y="6950"/>
                      <a:pt x="0" y="8399"/>
                    </a:cubicBezTo>
                    <a:cubicBezTo>
                      <a:pt x="0" y="9848"/>
                      <a:pt x="79" y="12595"/>
                      <a:pt x="432" y="13496"/>
                    </a:cubicBezTo>
                    <a:cubicBezTo>
                      <a:pt x="785" y="14397"/>
                      <a:pt x="1392" y="15034"/>
                      <a:pt x="1392" y="15034"/>
                    </a:cubicBezTo>
                    <a:cubicBezTo>
                      <a:pt x="1392" y="15034"/>
                      <a:pt x="1532" y="11259"/>
                      <a:pt x="1532" y="9810"/>
                    </a:cubicBezTo>
                    <a:cubicBezTo>
                      <a:pt x="1532" y="9810"/>
                      <a:pt x="4002" y="6244"/>
                      <a:pt x="7842" y="4713"/>
                    </a:cubicBezTo>
                    <a:cubicBezTo>
                      <a:pt x="10471" y="3668"/>
                      <a:pt x="12549" y="3503"/>
                      <a:pt x="13625" y="3503"/>
                    </a:cubicBezTo>
                    <a:cubicBezTo>
                      <a:pt x="14121" y="3503"/>
                      <a:pt x="14404" y="3538"/>
                      <a:pt x="14429" y="3538"/>
                    </a:cubicBezTo>
                    <a:cubicBezTo>
                      <a:pt x="14508" y="3538"/>
                      <a:pt x="15512" y="12394"/>
                      <a:pt x="16752" y="14572"/>
                    </a:cubicBezTo>
                    <a:cubicBezTo>
                      <a:pt x="16752" y="14572"/>
                      <a:pt x="17605" y="12554"/>
                      <a:pt x="17721" y="10400"/>
                    </a:cubicBezTo>
                    <a:cubicBezTo>
                      <a:pt x="17838" y="8242"/>
                      <a:pt x="16820" y="4244"/>
                      <a:pt x="16074" y="3497"/>
                    </a:cubicBezTo>
                    <a:cubicBezTo>
                      <a:pt x="15397" y="2821"/>
                      <a:pt x="12286" y="0"/>
                      <a:pt x="8925" y="0"/>
                    </a:cubicBezTo>
                    <a:close/>
                  </a:path>
                </a:pathLst>
              </a:cu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34"/>
              <p:cNvSpPr/>
              <p:nvPr/>
            </p:nvSpPr>
            <p:spPr>
              <a:xfrm>
                <a:off x="2147796" y="811594"/>
                <a:ext cx="121590" cy="545714"/>
              </a:xfrm>
              <a:custGeom>
                <a:rect b="b" l="l" r="r" t="t"/>
                <a:pathLst>
                  <a:path extrusionOk="0" h="10803" w="2407">
                    <a:moveTo>
                      <a:pt x="237" y="1"/>
                    </a:moveTo>
                    <a:cubicBezTo>
                      <a:pt x="221" y="1"/>
                      <a:pt x="204" y="12"/>
                      <a:pt x="203" y="33"/>
                    </a:cubicBezTo>
                    <a:cubicBezTo>
                      <a:pt x="0" y="1855"/>
                      <a:pt x="203" y="3756"/>
                      <a:pt x="552" y="5551"/>
                    </a:cubicBezTo>
                    <a:cubicBezTo>
                      <a:pt x="895" y="7298"/>
                      <a:pt x="1368" y="9254"/>
                      <a:pt x="2316" y="10782"/>
                    </a:cubicBezTo>
                    <a:cubicBezTo>
                      <a:pt x="2326" y="10796"/>
                      <a:pt x="2339" y="10802"/>
                      <a:pt x="2353" y="10802"/>
                    </a:cubicBezTo>
                    <a:cubicBezTo>
                      <a:pt x="2380" y="10802"/>
                      <a:pt x="2406" y="10779"/>
                      <a:pt x="2395" y="10748"/>
                    </a:cubicBezTo>
                    <a:cubicBezTo>
                      <a:pt x="1853" y="9039"/>
                      <a:pt x="1131" y="7456"/>
                      <a:pt x="761" y="5682"/>
                    </a:cubicBezTo>
                    <a:cubicBezTo>
                      <a:pt x="367" y="3797"/>
                      <a:pt x="323" y="1948"/>
                      <a:pt x="268" y="33"/>
                    </a:cubicBezTo>
                    <a:cubicBezTo>
                      <a:pt x="268" y="11"/>
                      <a:pt x="253" y="1"/>
                      <a:pt x="237" y="1"/>
                    </a:cubicBezTo>
                    <a:close/>
                  </a:path>
                </a:pathLst>
              </a:custGeom>
              <a:solidFill>
                <a:srgbClr val="BF9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4"/>
              <p:cNvSpPr/>
              <p:nvPr/>
            </p:nvSpPr>
            <p:spPr>
              <a:xfrm>
                <a:off x="1542766" y="821849"/>
                <a:ext cx="611838" cy="310011"/>
              </a:xfrm>
              <a:custGeom>
                <a:rect b="b" l="l" r="r" t="t"/>
                <a:pathLst>
                  <a:path extrusionOk="0" h="6137" w="12112">
                    <a:moveTo>
                      <a:pt x="11391" y="0"/>
                    </a:moveTo>
                    <a:cubicBezTo>
                      <a:pt x="7066" y="0"/>
                      <a:pt x="2252" y="2334"/>
                      <a:pt x="18" y="6075"/>
                    </a:cubicBezTo>
                    <a:cubicBezTo>
                      <a:pt x="1" y="6102"/>
                      <a:pt x="26" y="6136"/>
                      <a:pt x="53" y="6136"/>
                    </a:cubicBezTo>
                    <a:cubicBezTo>
                      <a:pt x="63" y="6136"/>
                      <a:pt x="72" y="6132"/>
                      <a:pt x="80" y="6123"/>
                    </a:cubicBezTo>
                    <a:cubicBezTo>
                      <a:pt x="1571" y="4348"/>
                      <a:pt x="3119" y="2810"/>
                      <a:pt x="5201" y="1731"/>
                    </a:cubicBezTo>
                    <a:cubicBezTo>
                      <a:pt x="7339" y="628"/>
                      <a:pt x="9651" y="155"/>
                      <a:pt x="12042" y="121"/>
                    </a:cubicBezTo>
                    <a:cubicBezTo>
                      <a:pt x="12111" y="121"/>
                      <a:pt x="12111" y="21"/>
                      <a:pt x="12042" y="18"/>
                    </a:cubicBezTo>
                    <a:cubicBezTo>
                      <a:pt x="11827" y="6"/>
                      <a:pt x="11610" y="0"/>
                      <a:pt x="11391" y="0"/>
                    </a:cubicBezTo>
                    <a:close/>
                  </a:path>
                </a:pathLst>
              </a:custGeom>
              <a:solidFill>
                <a:srgbClr val="BF9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4"/>
              <p:cNvSpPr/>
              <p:nvPr/>
            </p:nvSpPr>
            <p:spPr>
              <a:xfrm>
                <a:off x="2053129" y="1000929"/>
                <a:ext cx="115932" cy="54708"/>
              </a:xfrm>
              <a:custGeom>
                <a:rect b="b" l="l" r="r" t="t"/>
                <a:pathLst>
                  <a:path extrusionOk="0" h="1083" w="2295">
                    <a:moveTo>
                      <a:pt x="366" y="1"/>
                    </a:moveTo>
                    <a:cubicBezTo>
                      <a:pt x="1" y="1"/>
                      <a:pt x="9" y="584"/>
                      <a:pt x="391" y="611"/>
                    </a:cubicBezTo>
                    <a:cubicBezTo>
                      <a:pt x="864" y="642"/>
                      <a:pt x="1299" y="789"/>
                      <a:pt x="1703" y="1036"/>
                    </a:cubicBezTo>
                    <a:cubicBezTo>
                      <a:pt x="1757" y="1068"/>
                      <a:pt x="1809" y="1082"/>
                      <a:pt x="1858" y="1082"/>
                    </a:cubicBezTo>
                    <a:cubicBezTo>
                      <a:pt x="2122" y="1082"/>
                      <a:pt x="2294" y="678"/>
                      <a:pt x="2012" y="505"/>
                    </a:cubicBezTo>
                    <a:cubicBezTo>
                      <a:pt x="1515" y="203"/>
                      <a:pt x="970" y="39"/>
                      <a:pt x="391" y="2"/>
                    </a:cubicBezTo>
                    <a:cubicBezTo>
                      <a:pt x="382" y="1"/>
                      <a:pt x="374" y="1"/>
                      <a:pt x="366" y="1"/>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4"/>
              <p:cNvSpPr/>
              <p:nvPr/>
            </p:nvSpPr>
            <p:spPr>
              <a:xfrm>
                <a:off x="1580754" y="1000929"/>
                <a:ext cx="116134" cy="54708"/>
              </a:xfrm>
              <a:custGeom>
                <a:rect b="b" l="l" r="r" t="t"/>
                <a:pathLst>
                  <a:path extrusionOk="0" h="1083" w="2299">
                    <a:moveTo>
                      <a:pt x="1930" y="1"/>
                    </a:moveTo>
                    <a:cubicBezTo>
                      <a:pt x="1922" y="1"/>
                      <a:pt x="1913" y="1"/>
                      <a:pt x="1905" y="2"/>
                    </a:cubicBezTo>
                    <a:cubicBezTo>
                      <a:pt x="1325" y="39"/>
                      <a:pt x="781" y="203"/>
                      <a:pt x="284" y="505"/>
                    </a:cubicBezTo>
                    <a:cubicBezTo>
                      <a:pt x="1" y="678"/>
                      <a:pt x="175" y="1082"/>
                      <a:pt x="438" y="1082"/>
                    </a:cubicBezTo>
                    <a:cubicBezTo>
                      <a:pt x="487" y="1082"/>
                      <a:pt x="540" y="1068"/>
                      <a:pt x="592" y="1036"/>
                    </a:cubicBezTo>
                    <a:cubicBezTo>
                      <a:pt x="996" y="789"/>
                      <a:pt x="1432" y="642"/>
                      <a:pt x="1905" y="611"/>
                    </a:cubicBezTo>
                    <a:cubicBezTo>
                      <a:pt x="2286" y="584"/>
                      <a:pt x="2298" y="1"/>
                      <a:pt x="1930" y="1"/>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4"/>
              <p:cNvSpPr/>
              <p:nvPr/>
            </p:nvSpPr>
            <p:spPr>
              <a:xfrm>
                <a:off x="1527055" y="1236687"/>
                <a:ext cx="730649" cy="176802"/>
              </a:xfrm>
              <a:custGeom>
                <a:rect b="b" l="l" r="r" t="t"/>
                <a:pathLst>
                  <a:path extrusionOk="0" h="3500" w="14464">
                    <a:moveTo>
                      <a:pt x="5324" y="7"/>
                    </a:moveTo>
                    <a:cubicBezTo>
                      <a:pt x="4598" y="7"/>
                      <a:pt x="3869" y="28"/>
                      <a:pt x="3153" y="130"/>
                    </a:cubicBezTo>
                    <a:cubicBezTo>
                      <a:pt x="2214" y="260"/>
                      <a:pt x="980" y="346"/>
                      <a:pt x="296" y="1131"/>
                    </a:cubicBezTo>
                    <a:cubicBezTo>
                      <a:pt x="14" y="1456"/>
                      <a:pt x="0" y="1980"/>
                      <a:pt x="296" y="2302"/>
                    </a:cubicBezTo>
                    <a:cubicBezTo>
                      <a:pt x="936" y="2997"/>
                      <a:pt x="1923" y="3063"/>
                      <a:pt x="2783" y="3199"/>
                    </a:cubicBezTo>
                    <a:cubicBezTo>
                      <a:pt x="3872" y="3378"/>
                      <a:pt x="4971" y="3392"/>
                      <a:pt x="6071" y="3405"/>
                    </a:cubicBezTo>
                    <a:cubicBezTo>
                      <a:pt x="7369" y="3420"/>
                      <a:pt x="8676" y="3499"/>
                      <a:pt x="9980" y="3499"/>
                    </a:cubicBezTo>
                    <a:cubicBezTo>
                      <a:pt x="10812" y="3499"/>
                      <a:pt x="11644" y="3467"/>
                      <a:pt x="12470" y="3364"/>
                    </a:cubicBezTo>
                    <a:cubicBezTo>
                      <a:pt x="13850" y="3190"/>
                      <a:pt x="14464" y="815"/>
                      <a:pt x="12829" y="462"/>
                    </a:cubicBezTo>
                    <a:cubicBezTo>
                      <a:pt x="10671" y="0"/>
                      <a:pt x="8455" y="42"/>
                      <a:pt x="6266" y="14"/>
                    </a:cubicBezTo>
                    <a:cubicBezTo>
                      <a:pt x="5953" y="11"/>
                      <a:pt x="5639" y="7"/>
                      <a:pt x="5324" y="7"/>
                    </a:cubicBezTo>
                    <a:close/>
                  </a:path>
                </a:pathLst>
              </a:custGeom>
              <a:solidFill>
                <a:srgbClr val="F28B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34"/>
              <p:cNvSpPr/>
              <p:nvPr/>
            </p:nvSpPr>
            <p:spPr>
              <a:xfrm>
                <a:off x="1771755" y="985067"/>
                <a:ext cx="117851" cy="474033"/>
              </a:xfrm>
              <a:custGeom>
                <a:rect b="b" l="l" r="r" t="t"/>
                <a:pathLst>
                  <a:path extrusionOk="0" h="9384" w="2333">
                    <a:moveTo>
                      <a:pt x="118" y="1"/>
                    </a:moveTo>
                    <a:cubicBezTo>
                      <a:pt x="82" y="1"/>
                      <a:pt x="47" y="19"/>
                      <a:pt x="28" y="52"/>
                    </a:cubicBezTo>
                    <a:cubicBezTo>
                      <a:pt x="1" y="103"/>
                      <a:pt x="18" y="164"/>
                      <a:pt x="69" y="192"/>
                    </a:cubicBezTo>
                    <a:cubicBezTo>
                      <a:pt x="771" y="589"/>
                      <a:pt x="1186" y="1247"/>
                      <a:pt x="1405" y="1727"/>
                    </a:cubicBezTo>
                    <a:cubicBezTo>
                      <a:pt x="1655" y="2272"/>
                      <a:pt x="1823" y="2915"/>
                      <a:pt x="1929" y="3755"/>
                    </a:cubicBezTo>
                    <a:cubicBezTo>
                      <a:pt x="2127" y="5358"/>
                      <a:pt x="2076" y="7108"/>
                      <a:pt x="1762" y="9267"/>
                    </a:cubicBezTo>
                    <a:cubicBezTo>
                      <a:pt x="1754" y="9322"/>
                      <a:pt x="1792" y="9373"/>
                      <a:pt x="1847" y="9383"/>
                    </a:cubicBezTo>
                    <a:lnTo>
                      <a:pt x="1864" y="9383"/>
                    </a:lnTo>
                    <a:cubicBezTo>
                      <a:pt x="1912" y="9383"/>
                      <a:pt x="1956" y="9345"/>
                      <a:pt x="1963" y="9294"/>
                    </a:cubicBezTo>
                    <a:cubicBezTo>
                      <a:pt x="2279" y="7119"/>
                      <a:pt x="2333" y="5351"/>
                      <a:pt x="2132" y="3731"/>
                    </a:cubicBezTo>
                    <a:cubicBezTo>
                      <a:pt x="2063" y="3189"/>
                      <a:pt x="1933" y="2381"/>
                      <a:pt x="1590" y="1641"/>
                    </a:cubicBezTo>
                    <a:cubicBezTo>
                      <a:pt x="1357" y="1134"/>
                      <a:pt x="919" y="439"/>
                      <a:pt x="168" y="14"/>
                    </a:cubicBezTo>
                    <a:cubicBezTo>
                      <a:pt x="153" y="5"/>
                      <a:pt x="135" y="1"/>
                      <a:pt x="118" y="1"/>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4"/>
              <p:cNvSpPr/>
              <p:nvPr/>
            </p:nvSpPr>
            <p:spPr>
              <a:xfrm>
                <a:off x="1878849" y="1508716"/>
                <a:ext cx="130026" cy="78399"/>
              </a:xfrm>
              <a:custGeom>
                <a:rect b="b" l="l" r="r" t="t"/>
                <a:pathLst>
                  <a:path extrusionOk="0" h="1552" w="2574">
                    <a:moveTo>
                      <a:pt x="2385" y="1"/>
                    </a:moveTo>
                    <a:cubicBezTo>
                      <a:pt x="2194" y="445"/>
                      <a:pt x="1857" y="823"/>
                      <a:pt x="1433" y="1062"/>
                    </a:cubicBezTo>
                    <a:cubicBezTo>
                      <a:pt x="1098" y="1249"/>
                      <a:pt x="718" y="1347"/>
                      <a:pt x="338" y="1347"/>
                    </a:cubicBezTo>
                    <a:cubicBezTo>
                      <a:pt x="236" y="1347"/>
                      <a:pt x="134" y="1340"/>
                      <a:pt x="32" y="1326"/>
                    </a:cubicBezTo>
                    <a:lnTo>
                      <a:pt x="1" y="1528"/>
                    </a:lnTo>
                    <a:cubicBezTo>
                      <a:pt x="110" y="1545"/>
                      <a:pt x="224" y="1552"/>
                      <a:pt x="333" y="1552"/>
                    </a:cubicBezTo>
                    <a:cubicBezTo>
                      <a:pt x="752" y="1552"/>
                      <a:pt x="1169" y="1446"/>
                      <a:pt x="1533" y="1237"/>
                    </a:cubicBezTo>
                    <a:cubicBezTo>
                      <a:pt x="1995" y="976"/>
                      <a:pt x="2365" y="565"/>
                      <a:pt x="2573" y="79"/>
                    </a:cubicBezTo>
                    <a:lnTo>
                      <a:pt x="2385" y="1"/>
                    </a:ln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4"/>
              <p:cNvSpPr/>
              <p:nvPr/>
            </p:nvSpPr>
            <p:spPr>
              <a:xfrm>
                <a:off x="1592322" y="1144748"/>
                <a:ext cx="157152" cy="131440"/>
              </a:xfrm>
              <a:custGeom>
                <a:rect b="b" l="l" r="r" t="t"/>
                <a:pathLst>
                  <a:path extrusionOk="0" h="2602" w="3111">
                    <a:moveTo>
                      <a:pt x="1252" y="1"/>
                    </a:moveTo>
                    <a:cubicBezTo>
                      <a:pt x="453" y="1"/>
                      <a:pt x="39" y="570"/>
                      <a:pt x="21" y="1087"/>
                    </a:cubicBezTo>
                    <a:cubicBezTo>
                      <a:pt x="0" y="1680"/>
                      <a:pt x="631" y="2584"/>
                      <a:pt x="1459" y="2601"/>
                    </a:cubicBezTo>
                    <a:cubicBezTo>
                      <a:pt x="1469" y="2602"/>
                      <a:pt x="1478" y="2602"/>
                      <a:pt x="1488" y="2602"/>
                    </a:cubicBezTo>
                    <a:cubicBezTo>
                      <a:pt x="2302" y="2602"/>
                      <a:pt x="2924" y="2041"/>
                      <a:pt x="3110" y="1539"/>
                    </a:cubicBezTo>
                    <a:cubicBezTo>
                      <a:pt x="3110" y="1539"/>
                      <a:pt x="2809" y="268"/>
                      <a:pt x="1627" y="39"/>
                    </a:cubicBezTo>
                    <a:cubicBezTo>
                      <a:pt x="1494" y="13"/>
                      <a:pt x="1369" y="1"/>
                      <a:pt x="1252"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4"/>
              <p:cNvSpPr/>
              <p:nvPr/>
            </p:nvSpPr>
            <p:spPr>
              <a:xfrm>
                <a:off x="1623289" y="1158236"/>
                <a:ext cx="103859" cy="94059"/>
              </a:xfrm>
              <a:custGeom>
                <a:rect b="b" l="l" r="r" t="t"/>
                <a:pathLst>
                  <a:path extrusionOk="0" h="1862" w="2056">
                    <a:moveTo>
                      <a:pt x="1028" y="1"/>
                    </a:moveTo>
                    <a:cubicBezTo>
                      <a:pt x="611" y="1"/>
                      <a:pt x="231" y="282"/>
                      <a:pt x="124" y="707"/>
                    </a:cubicBezTo>
                    <a:cubicBezTo>
                      <a:pt x="0" y="1204"/>
                      <a:pt x="305" y="1710"/>
                      <a:pt x="802" y="1834"/>
                    </a:cubicBezTo>
                    <a:cubicBezTo>
                      <a:pt x="878" y="1852"/>
                      <a:pt x="953" y="1861"/>
                      <a:pt x="1028" y="1861"/>
                    </a:cubicBezTo>
                    <a:cubicBezTo>
                      <a:pt x="1446" y="1861"/>
                      <a:pt x="1824" y="1580"/>
                      <a:pt x="1929" y="1156"/>
                    </a:cubicBezTo>
                    <a:cubicBezTo>
                      <a:pt x="2056" y="659"/>
                      <a:pt x="1751" y="156"/>
                      <a:pt x="1254" y="28"/>
                    </a:cubicBezTo>
                    <a:cubicBezTo>
                      <a:pt x="1179" y="10"/>
                      <a:pt x="1103" y="1"/>
                      <a:pt x="1028" y="1"/>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4"/>
              <p:cNvSpPr/>
              <p:nvPr/>
            </p:nvSpPr>
            <p:spPr>
              <a:xfrm>
                <a:off x="1525944" y="1133887"/>
                <a:ext cx="247119" cy="90826"/>
              </a:xfrm>
              <a:custGeom>
                <a:rect b="b" l="l" r="r" t="t"/>
                <a:pathLst>
                  <a:path extrusionOk="0" h="1798" w="4892">
                    <a:moveTo>
                      <a:pt x="2578" y="0"/>
                    </a:moveTo>
                    <a:cubicBezTo>
                      <a:pt x="1789" y="0"/>
                      <a:pt x="952" y="287"/>
                      <a:pt x="280" y="706"/>
                    </a:cubicBezTo>
                    <a:cubicBezTo>
                      <a:pt x="1" y="882"/>
                      <a:pt x="174" y="1285"/>
                      <a:pt x="434" y="1285"/>
                    </a:cubicBezTo>
                    <a:cubicBezTo>
                      <a:pt x="483" y="1285"/>
                      <a:pt x="535" y="1270"/>
                      <a:pt x="588" y="1237"/>
                    </a:cubicBezTo>
                    <a:cubicBezTo>
                      <a:pt x="1166" y="877"/>
                      <a:pt x="1894" y="598"/>
                      <a:pt x="2571" y="598"/>
                    </a:cubicBezTo>
                    <a:cubicBezTo>
                      <a:pt x="3251" y="598"/>
                      <a:pt x="3878" y="879"/>
                      <a:pt x="4247" y="1641"/>
                    </a:cubicBezTo>
                    <a:cubicBezTo>
                      <a:pt x="4300" y="1751"/>
                      <a:pt x="4388" y="1797"/>
                      <a:pt x="4479" y="1797"/>
                    </a:cubicBezTo>
                    <a:cubicBezTo>
                      <a:pt x="4679" y="1797"/>
                      <a:pt x="4892" y="1576"/>
                      <a:pt x="4774" y="1332"/>
                    </a:cubicBezTo>
                    <a:cubicBezTo>
                      <a:pt x="4308" y="369"/>
                      <a:pt x="3473" y="0"/>
                      <a:pt x="2578" y="0"/>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4"/>
              <p:cNvSpPr/>
              <p:nvPr/>
            </p:nvSpPr>
            <p:spPr>
              <a:xfrm>
                <a:off x="1993419" y="1144748"/>
                <a:ext cx="157203" cy="131440"/>
              </a:xfrm>
              <a:custGeom>
                <a:rect b="b" l="l" r="r" t="t"/>
                <a:pathLst>
                  <a:path extrusionOk="0" h="2602" w="3112">
                    <a:moveTo>
                      <a:pt x="1859" y="1"/>
                    </a:moveTo>
                    <a:cubicBezTo>
                      <a:pt x="1742" y="1"/>
                      <a:pt x="1617" y="13"/>
                      <a:pt x="1484" y="39"/>
                    </a:cubicBezTo>
                    <a:cubicBezTo>
                      <a:pt x="302" y="268"/>
                      <a:pt x="0" y="1539"/>
                      <a:pt x="0" y="1539"/>
                    </a:cubicBezTo>
                    <a:cubicBezTo>
                      <a:pt x="187" y="2041"/>
                      <a:pt x="808" y="2602"/>
                      <a:pt x="1624" y="2602"/>
                    </a:cubicBezTo>
                    <a:cubicBezTo>
                      <a:pt x="1633" y="2602"/>
                      <a:pt x="1643" y="2602"/>
                      <a:pt x="1652" y="2601"/>
                    </a:cubicBezTo>
                    <a:cubicBezTo>
                      <a:pt x="2481" y="2584"/>
                      <a:pt x="3111" y="1680"/>
                      <a:pt x="3091" y="1087"/>
                    </a:cubicBezTo>
                    <a:cubicBezTo>
                      <a:pt x="3073" y="570"/>
                      <a:pt x="2658" y="1"/>
                      <a:pt x="1859" y="1"/>
                    </a:cubicBezTo>
                    <a:close/>
                  </a:path>
                </a:pathLst>
              </a:cu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4"/>
              <p:cNvSpPr/>
              <p:nvPr/>
            </p:nvSpPr>
            <p:spPr>
              <a:xfrm>
                <a:off x="2015899" y="1160004"/>
                <a:ext cx="103909" cy="94008"/>
              </a:xfrm>
              <a:custGeom>
                <a:rect b="b" l="l" r="r" t="t"/>
                <a:pathLst>
                  <a:path extrusionOk="0" h="1861" w="2057">
                    <a:moveTo>
                      <a:pt x="1028" y="0"/>
                    </a:moveTo>
                    <a:cubicBezTo>
                      <a:pt x="954" y="0"/>
                      <a:pt x="878" y="9"/>
                      <a:pt x="803" y="28"/>
                    </a:cubicBezTo>
                    <a:cubicBezTo>
                      <a:pt x="306" y="151"/>
                      <a:pt x="1" y="658"/>
                      <a:pt x="128" y="1155"/>
                    </a:cubicBezTo>
                    <a:cubicBezTo>
                      <a:pt x="232" y="1579"/>
                      <a:pt x="611" y="1861"/>
                      <a:pt x="1029" y="1861"/>
                    </a:cubicBezTo>
                    <a:cubicBezTo>
                      <a:pt x="1104" y="1861"/>
                      <a:pt x="1179" y="1852"/>
                      <a:pt x="1255" y="1833"/>
                    </a:cubicBezTo>
                    <a:cubicBezTo>
                      <a:pt x="1751" y="1710"/>
                      <a:pt x="2056" y="1203"/>
                      <a:pt x="1930" y="706"/>
                    </a:cubicBezTo>
                    <a:cubicBezTo>
                      <a:pt x="1825" y="282"/>
                      <a:pt x="1446" y="0"/>
                      <a:pt x="1028" y="0"/>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4"/>
              <p:cNvSpPr/>
              <p:nvPr/>
            </p:nvSpPr>
            <p:spPr>
              <a:xfrm>
                <a:off x="1969828" y="1133887"/>
                <a:ext cx="247119" cy="90826"/>
              </a:xfrm>
              <a:custGeom>
                <a:rect b="b" l="l" r="r" t="t"/>
                <a:pathLst>
                  <a:path extrusionOk="0" h="1798" w="4892">
                    <a:moveTo>
                      <a:pt x="2315" y="0"/>
                    </a:moveTo>
                    <a:cubicBezTo>
                      <a:pt x="1419" y="0"/>
                      <a:pt x="584" y="369"/>
                      <a:pt x="118" y="1332"/>
                    </a:cubicBezTo>
                    <a:cubicBezTo>
                      <a:pt x="0" y="1576"/>
                      <a:pt x="213" y="1797"/>
                      <a:pt x="413" y="1797"/>
                    </a:cubicBezTo>
                    <a:cubicBezTo>
                      <a:pt x="504" y="1797"/>
                      <a:pt x="592" y="1751"/>
                      <a:pt x="646" y="1641"/>
                    </a:cubicBezTo>
                    <a:cubicBezTo>
                      <a:pt x="1014" y="881"/>
                      <a:pt x="1642" y="600"/>
                      <a:pt x="2323" y="600"/>
                    </a:cubicBezTo>
                    <a:cubicBezTo>
                      <a:pt x="3000" y="600"/>
                      <a:pt x="3728" y="877"/>
                      <a:pt x="4304" y="1237"/>
                    </a:cubicBezTo>
                    <a:cubicBezTo>
                      <a:pt x="4358" y="1270"/>
                      <a:pt x="4410" y="1285"/>
                      <a:pt x="4460" y="1285"/>
                    </a:cubicBezTo>
                    <a:cubicBezTo>
                      <a:pt x="4721" y="1285"/>
                      <a:pt x="4892" y="882"/>
                      <a:pt x="4613" y="706"/>
                    </a:cubicBezTo>
                    <a:cubicBezTo>
                      <a:pt x="3940" y="287"/>
                      <a:pt x="3104" y="0"/>
                      <a:pt x="2315" y="0"/>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4"/>
              <p:cNvSpPr/>
              <p:nvPr/>
            </p:nvSpPr>
            <p:spPr>
              <a:xfrm>
                <a:off x="1345905" y="1067963"/>
                <a:ext cx="1041569" cy="246968"/>
              </a:xfrm>
              <a:custGeom>
                <a:rect b="b" l="l" r="r" t="t"/>
                <a:pathLst>
                  <a:path extrusionOk="0" h="4889" w="20619">
                    <a:moveTo>
                      <a:pt x="20475" y="353"/>
                    </a:moveTo>
                    <a:lnTo>
                      <a:pt x="20475" y="353"/>
                    </a:lnTo>
                    <a:cubicBezTo>
                      <a:pt x="20523" y="942"/>
                      <a:pt x="20516" y="1538"/>
                      <a:pt x="20469" y="2138"/>
                    </a:cubicBezTo>
                    <a:lnTo>
                      <a:pt x="20469" y="2138"/>
                    </a:lnTo>
                    <a:cubicBezTo>
                      <a:pt x="20567" y="1733"/>
                      <a:pt x="20619" y="1312"/>
                      <a:pt x="20619" y="877"/>
                    </a:cubicBezTo>
                    <a:cubicBezTo>
                      <a:pt x="20619" y="699"/>
                      <a:pt x="20564" y="517"/>
                      <a:pt x="20475" y="353"/>
                    </a:cubicBezTo>
                    <a:close/>
                    <a:moveTo>
                      <a:pt x="884" y="0"/>
                    </a:moveTo>
                    <a:lnTo>
                      <a:pt x="884" y="0"/>
                    </a:lnTo>
                    <a:cubicBezTo>
                      <a:pt x="359" y="459"/>
                      <a:pt x="0" y="1151"/>
                      <a:pt x="0" y="1819"/>
                    </a:cubicBezTo>
                    <a:cubicBezTo>
                      <a:pt x="0" y="3018"/>
                      <a:pt x="486" y="4104"/>
                      <a:pt x="1275" y="4889"/>
                    </a:cubicBezTo>
                    <a:cubicBezTo>
                      <a:pt x="1011" y="3488"/>
                      <a:pt x="860" y="2069"/>
                      <a:pt x="870" y="648"/>
                    </a:cubicBezTo>
                    <a:cubicBezTo>
                      <a:pt x="870" y="432"/>
                      <a:pt x="873" y="216"/>
                      <a:pt x="884" y="0"/>
                    </a:cubicBezTo>
                    <a:close/>
                  </a:path>
                </a:pathLst>
              </a:custGeom>
              <a:solidFill>
                <a:srgbClr val="FFFFFF">
                  <a:alpha val="30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4"/>
              <p:cNvSpPr/>
              <p:nvPr/>
            </p:nvSpPr>
            <p:spPr>
              <a:xfrm>
                <a:off x="1389349" y="1045787"/>
                <a:ext cx="993276" cy="303393"/>
              </a:xfrm>
              <a:custGeom>
                <a:rect b="b" l="l" r="r" t="t"/>
                <a:pathLst>
                  <a:path extrusionOk="0" h="6006" w="19663">
                    <a:moveTo>
                      <a:pt x="18241" y="28"/>
                    </a:moveTo>
                    <a:cubicBezTo>
                      <a:pt x="18402" y="967"/>
                      <a:pt x="18491" y="1888"/>
                      <a:pt x="18450" y="2608"/>
                    </a:cubicBezTo>
                    <a:cubicBezTo>
                      <a:pt x="18399" y="3574"/>
                      <a:pt x="18197" y="4512"/>
                      <a:pt x="17991" y="5255"/>
                    </a:cubicBezTo>
                    <a:cubicBezTo>
                      <a:pt x="18776" y="4556"/>
                      <a:pt x="19348" y="3628"/>
                      <a:pt x="19609" y="2577"/>
                    </a:cubicBezTo>
                    <a:cubicBezTo>
                      <a:pt x="19656" y="1977"/>
                      <a:pt x="19663" y="1381"/>
                      <a:pt x="19615" y="792"/>
                    </a:cubicBezTo>
                    <a:cubicBezTo>
                      <a:pt x="19598" y="765"/>
                      <a:pt x="19581" y="737"/>
                      <a:pt x="19560" y="706"/>
                    </a:cubicBezTo>
                    <a:cubicBezTo>
                      <a:pt x="19522" y="1302"/>
                      <a:pt x="19413" y="1895"/>
                      <a:pt x="19225" y="2464"/>
                    </a:cubicBezTo>
                    <a:cubicBezTo>
                      <a:pt x="19211" y="2512"/>
                      <a:pt x="19173" y="2532"/>
                      <a:pt x="19136" y="2532"/>
                    </a:cubicBezTo>
                    <a:cubicBezTo>
                      <a:pt x="19081" y="2532"/>
                      <a:pt x="19026" y="2485"/>
                      <a:pt x="19040" y="2412"/>
                    </a:cubicBezTo>
                    <a:cubicBezTo>
                      <a:pt x="19177" y="1737"/>
                      <a:pt x="19262" y="1066"/>
                      <a:pt x="19269" y="398"/>
                    </a:cubicBezTo>
                    <a:cubicBezTo>
                      <a:pt x="19173" y="326"/>
                      <a:pt x="19063" y="271"/>
                      <a:pt x="18951" y="237"/>
                    </a:cubicBezTo>
                    <a:lnTo>
                      <a:pt x="18241" y="28"/>
                    </a:lnTo>
                    <a:close/>
                    <a:moveTo>
                      <a:pt x="761" y="1"/>
                    </a:moveTo>
                    <a:lnTo>
                      <a:pt x="761" y="1"/>
                    </a:lnTo>
                    <a:cubicBezTo>
                      <a:pt x="493" y="96"/>
                      <a:pt x="243" y="247"/>
                      <a:pt x="24" y="439"/>
                    </a:cubicBezTo>
                    <a:cubicBezTo>
                      <a:pt x="13" y="655"/>
                      <a:pt x="10" y="871"/>
                      <a:pt x="10" y="1087"/>
                    </a:cubicBezTo>
                    <a:cubicBezTo>
                      <a:pt x="0" y="2508"/>
                      <a:pt x="151" y="3927"/>
                      <a:pt x="415" y="5328"/>
                    </a:cubicBezTo>
                    <a:cubicBezTo>
                      <a:pt x="674" y="5588"/>
                      <a:pt x="969" y="5818"/>
                      <a:pt x="1291" y="6006"/>
                    </a:cubicBezTo>
                    <a:cubicBezTo>
                      <a:pt x="1247" y="5906"/>
                      <a:pt x="1202" y="5807"/>
                      <a:pt x="1161" y="5704"/>
                    </a:cubicBezTo>
                    <a:cubicBezTo>
                      <a:pt x="808" y="4803"/>
                      <a:pt x="729" y="2056"/>
                      <a:pt x="729" y="607"/>
                    </a:cubicBezTo>
                    <a:cubicBezTo>
                      <a:pt x="729" y="401"/>
                      <a:pt x="740" y="203"/>
                      <a:pt x="761"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4"/>
              <p:cNvSpPr/>
              <p:nvPr/>
            </p:nvSpPr>
            <p:spPr>
              <a:xfrm>
                <a:off x="2350416" y="1065842"/>
                <a:ext cx="27026" cy="107900"/>
              </a:xfrm>
              <a:custGeom>
                <a:rect b="b" l="l" r="r" t="t"/>
                <a:pathLst>
                  <a:path extrusionOk="0" h="2136" w="535">
                    <a:moveTo>
                      <a:pt x="244" y="1"/>
                    </a:moveTo>
                    <a:cubicBezTo>
                      <a:pt x="237" y="669"/>
                      <a:pt x="152" y="1340"/>
                      <a:pt x="15" y="2015"/>
                    </a:cubicBezTo>
                    <a:cubicBezTo>
                      <a:pt x="1" y="2088"/>
                      <a:pt x="56" y="2135"/>
                      <a:pt x="111" y="2135"/>
                    </a:cubicBezTo>
                    <a:cubicBezTo>
                      <a:pt x="148" y="2135"/>
                      <a:pt x="186" y="2115"/>
                      <a:pt x="200" y="2067"/>
                    </a:cubicBezTo>
                    <a:cubicBezTo>
                      <a:pt x="388" y="1498"/>
                      <a:pt x="497" y="905"/>
                      <a:pt x="535" y="309"/>
                    </a:cubicBezTo>
                    <a:cubicBezTo>
                      <a:pt x="456" y="192"/>
                      <a:pt x="357" y="86"/>
                      <a:pt x="244"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4"/>
              <p:cNvSpPr/>
              <p:nvPr/>
            </p:nvSpPr>
            <p:spPr>
              <a:xfrm>
                <a:off x="1497958" y="1021034"/>
                <a:ext cx="755250" cy="357747"/>
              </a:xfrm>
              <a:custGeom>
                <a:rect b="b" l="l" r="r" t="t"/>
                <a:pathLst>
                  <a:path extrusionOk="0" h="7082" w="14951">
                    <a:moveTo>
                      <a:pt x="13375" y="11"/>
                    </a:moveTo>
                    <a:cubicBezTo>
                      <a:pt x="13437" y="518"/>
                      <a:pt x="13519" y="1025"/>
                      <a:pt x="13625" y="1536"/>
                    </a:cubicBezTo>
                    <a:cubicBezTo>
                      <a:pt x="13728" y="2029"/>
                      <a:pt x="13857" y="2508"/>
                      <a:pt x="14005" y="2978"/>
                    </a:cubicBezTo>
                    <a:cubicBezTo>
                      <a:pt x="14088" y="3057"/>
                      <a:pt x="14112" y="3160"/>
                      <a:pt x="14091" y="3255"/>
                    </a:cubicBezTo>
                    <a:cubicBezTo>
                      <a:pt x="14145" y="3427"/>
                      <a:pt x="14204" y="3598"/>
                      <a:pt x="14262" y="3765"/>
                    </a:cubicBezTo>
                    <a:cubicBezTo>
                      <a:pt x="14005" y="2553"/>
                      <a:pt x="13775" y="1220"/>
                      <a:pt x="13584" y="18"/>
                    </a:cubicBezTo>
                    <a:cubicBezTo>
                      <a:pt x="13546" y="15"/>
                      <a:pt x="13498" y="11"/>
                      <a:pt x="13443" y="11"/>
                    </a:cubicBezTo>
                    <a:close/>
                    <a:moveTo>
                      <a:pt x="12813" y="1"/>
                    </a:moveTo>
                    <a:cubicBezTo>
                      <a:pt x="12878" y="35"/>
                      <a:pt x="12940" y="69"/>
                      <a:pt x="13002" y="107"/>
                    </a:cubicBezTo>
                    <a:cubicBezTo>
                      <a:pt x="13286" y="282"/>
                      <a:pt x="13111" y="682"/>
                      <a:pt x="12850" y="682"/>
                    </a:cubicBezTo>
                    <a:cubicBezTo>
                      <a:pt x="12799" y="682"/>
                      <a:pt x="12748" y="668"/>
                      <a:pt x="12693" y="638"/>
                    </a:cubicBezTo>
                    <a:cubicBezTo>
                      <a:pt x="12289" y="391"/>
                      <a:pt x="11854" y="244"/>
                      <a:pt x="11381" y="213"/>
                    </a:cubicBezTo>
                    <a:cubicBezTo>
                      <a:pt x="11241" y="203"/>
                      <a:pt x="11148" y="118"/>
                      <a:pt x="11111" y="11"/>
                    </a:cubicBezTo>
                    <a:lnTo>
                      <a:pt x="6431" y="11"/>
                    </a:lnTo>
                    <a:cubicBezTo>
                      <a:pt x="6698" y="323"/>
                      <a:pt x="6883" y="655"/>
                      <a:pt x="7010" y="929"/>
                    </a:cubicBezTo>
                    <a:cubicBezTo>
                      <a:pt x="7353" y="1669"/>
                      <a:pt x="7483" y="2477"/>
                      <a:pt x="7552" y="3019"/>
                    </a:cubicBezTo>
                    <a:cubicBezTo>
                      <a:pt x="7572" y="3201"/>
                      <a:pt x="7593" y="3382"/>
                      <a:pt x="7609" y="3566"/>
                    </a:cubicBezTo>
                    <a:cubicBezTo>
                      <a:pt x="7901" y="3669"/>
                      <a:pt x="8123" y="3930"/>
                      <a:pt x="8178" y="4255"/>
                    </a:cubicBezTo>
                    <a:cubicBezTo>
                      <a:pt x="8181" y="4269"/>
                      <a:pt x="8185" y="4283"/>
                      <a:pt x="8189" y="4297"/>
                    </a:cubicBezTo>
                    <a:cubicBezTo>
                      <a:pt x="8795" y="4303"/>
                      <a:pt x="9401" y="4314"/>
                      <a:pt x="10007" y="4341"/>
                    </a:cubicBezTo>
                    <a:cubicBezTo>
                      <a:pt x="9928" y="4235"/>
                      <a:pt x="9863" y="4129"/>
                      <a:pt x="9822" y="4023"/>
                    </a:cubicBezTo>
                    <a:cubicBezTo>
                      <a:pt x="9799" y="4029"/>
                      <a:pt x="9778" y="4033"/>
                      <a:pt x="9754" y="4033"/>
                    </a:cubicBezTo>
                    <a:cubicBezTo>
                      <a:pt x="9555" y="4033"/>
                      <a:pt x="9343" y="3810"/>
                      <a:pt x="9459" y="3566"/>
                    </a:cubicBezTo>
                    <a:cubicBezTo>
                      <a:pt x="9925" y="2605"/>
                      <a:pt x="10761" y="2235"/>
                      <a:pt x="11655" y="2235"/>
                    </a:cubicBezTo>
                    <a:cubicBezTo>
                      <a:pt x="12354" y="2235"/>
                      <a:pt x="13090" y="2461"/>
                      <a:pt x="13714" y="2803"/>
                    </a:cubicBezTo>
                    <a:cubicBezTo>
                      <a:pt x="13604" y="2330"/>
                      <a:pt x="13505" y="1861"/>
                      <a:pt x="13416" y="1405"/>
                    </a:cubicBezTo>
                    <a:cubicBezTo>
                      <a:pt x="13327" y="946"/>
                      <a:pt x="13248" y="480"/>
                      <a:pt x="13183" y="11"/>
                    </a:cubicBezTo>
                    <a:cubicBezTo>
                      <a:pt x="13060" y="4"/>
                      <a:pt x="12937" y="1"/>
                      <a:pt x="12813" y="1"/>
                    </a:cubicBezTo>
                    <a:close/>
                    <a:moveTo>
                      <a:pt x="12758" y="3039"/>
                    </a:moveTo>
                    <a:cubicBezTo>
                      <a:pt x="12847" y="3197"/>
                      <a:pt x="12891" y="3368"/>
                      <a:pt x="12899" y="3536"/>
                    </a:cubicBezTo>
                    <a:cubicBezTo>
                      <a:pt x="12909" y="3851"/>
                      <a:pt x="12738" y="4252"/>
                      <a:pt x="12453" y="4560"/>
                    </a:cubicBezTo>
                    <a:cubicBezTo>
                      <a:pt x="12772" y="4608"/>
                      <a:pt x="13090" y="4667"/>
                      <a:pt x="13405" y="4731"/>
                    </a:cubicBezTo>
                    <a:cubicBezTo>
                      <a:pt x="14433" y="4954"/>
                      <a:pt x="14570" y="5975"/>
                      <a:pt x="14190" y="6746"/>
                    </a:cubicBezTo>
                    <a:cubicBezTo>
                      <a:pt x="14454" y="6646"/>
                      <a:pt x="14711" y="6526"/>
                      <a:pt x="14951" y="6386"/>
                    </a:cubicBezTo>
                    <a:cubicBezTo>
                      <a:pt x="14910" y="6266"/>
                      <a:pt x="14869" y="6140"/>
                      <a:pt x="14828" y="6009"/>
                    </a:cubicBezTo>
                    <a:cubicBezTo>
                      <a:pt x="14430" y="5228"/>
                      <a:pt x="14132" y="4368"/>
                      <a:pt x="13895" y="3502"/>
                    </a:cubicBezTo>
                    <a:cubicBezTo>
                      <a:pt x="13865" y="3512"/>
                      <a:pt x="13834" y="3519"/>
                      <a:pt x="13803" y="3519"/>
                    </a:cubicBezTo>
                    <a:cubicBezTo>
                      <a:pt x="13751" y="3519"/>
                      <a:pt x="13700" y="3502"/>
                      <a:pt x="13645" y="3471"/>
                    </a:cubicBezTo>
                    <a:cubicBezTo>
                      <a:pt x="13375" y="3299"/>
                      <a:pt x="13073" y="3149"/>
                      <a:pt x="12758" y="3039"/>
                    </a:cubicBezTo>
                    <a:close/>
                    <a:moveTo>
                      <a:pt x="3817" y="11"/>
                    </a:moveTo>
                    <a:cubicBezTo>
                      <a:pt x="3776" y="118"/>
                      <a:pt x="3687" y="203"/>
                      <a:pt x="3544" y="213"/>
                    </a:cubicBezTo>
                    <a:cubicBezTo>
                      <a:pt x="3174" y="237"/>
                      <a:pt x="2824" y="333"/>
                      <a:pt x="2495" y="494"/>
                    </a:cubicBezTo>
                    <a:cubicBezTo>
                      <a:pt x="1968" y="1025"/>
                      <a:pt x="1464" y="1590"/>
                      <a:pt x="967" y="2180"/>
                    </a:cubicBezTo>
                    <a:cubicBezTo>
                      <a:pt x="960" y="2189"/>
                      <a:pt x="950" y="2193"/>
                      <a:pt x="940" y="2193"/>
                    </a:cubicBezTo>
                    <a:cubicBezTo>
                      <a:pt x="913" y="2193"/>
                      <a:pt x="885" y="2159"/>
                      <a:pt x="905" y="2132"/>
                    </a:cubicBezTo>
                    <a:cubicBezTo>
                      <a:pt x="1214" y="1614"/>
                      <a:pt x="1574" y="1121"/>
                      <a:pt x="1971" y="662"/>
                    </a:cubicBezTo>
                    <a:cubicBezTo>
                      <a:pt x="1912" y="635"/>
                      <a:pt x="1861" y="586"/>
                      <a:pt x="1827" y="532"/>
                    </a:cubicBezTo>
                    <a:cubicBezTo>
                      <a:pt x="728" y="1614"/>
                      <a:pt x="111" y="2508"/>
                      <a:pt x="111" y="2508"/>
                    </a:cubicBezTo>
                    <a:cubicBezTo>
                      <a:pt x="111" y="3522"/>
                      <a:pt x="42" y="5677"/>
                      <a:pt x="1" y="6876"/>
                    </a:cubicBezTo>
                    <a:cubicBezTo>
                      <a:pt x="419" y="7010"/>
                      <a:pt x="864" y="7081"/>
                      <a:pt x="1324" y="7081"/>
                    </a:cubicBezTo>
                    <a:lnTo>
                      <a:pt x="1607" y="7081"/>
                    </a:lnTo>
                    <a:cubicBezTo>
                      <a:pt x="1337" y="6965"/>
                      <a:pt x="1084" y="6804"/>
                      <a:pt x="872" y="6571"/>
                    </a:cubicBezTo>
                    <a:cubicBezTo>
                      <a:pt x="576" y="6249"/>
                      <a:pt x="590" y="5725"/>
                      <a:pt x="872" y="5400"/>
                    </a:cubicBezTo>
                    <a:cubicBezTo>
                      <a:pt x="1255" y="4961"/>
                      <a:pt x="1806" y="4742"/>
                      <a:pt x="2382" y="4611"/>
                    </a:cubicBezTo>
                    <a:cubicBezTo>
                      <a:pt x="2070" y="4293"/>
                      <a:pt x="1879" y="3868"/>
                      <a:pt x="1889" y="3536"/>
                    </a:cubicBezTo>
                    <a:cubicBezTo>
                      <a:pt x="1895" y="3368"/>
                      <a:pt x="1944" y="3197"/>
                      <a:pt x="2032" y="3036"/>
                    </a:cubicBezTo>
                    <a:lnTo>
                      <a:pt x="2032" y="3036"/>
                    </a:lnTo>
                    <a:cubicBezTo>
                      <a:pt x="1718" y="3149"/>
                      <a:pt x="1413" y="3299"/>
                      <a:pt x="1142" y="3471"/>
                    </a:cubicBezTo>
                    <a:cubicBezTo>
                      <a:pt x="1090" y="3502"/>
                      <a:pt x="1036" y="3519"/>
                      <a:pt x="988" y="3519"/>
                    </a:cubicBezTo>
                    <a:cubicBezTo>
                      <a:pt x="728" y="3519"/>
                      <a:pt x="556" y="3118"/>
                      <a:pt x="834" y="2940"/>
                    </a:cubicBezTo>
                    <a:cubicBezTo>
                      <a:pt x="1505" y="2522"/>
                      <a:pt x="2341" y="2235"/>
                      <a:pt x="3133" y="2235"/>
                    </a:cubicBezTo>
                    <a:cubicBezTo>
                      <a:pt x="4026" y="2235"/>
                      <a:pt x="4862" y="2605"/>
                      <a:pt x="5328" y="3566"/>
                    </a:cubicBezTo>
                    <a:cubicBezTo>
                      <a:pt x="5444" y="3810"/>
                      <a:pt x="5232" y="4033"/>
                      <a:pt x="5033" y="4033"/>
                    </a:cubicBezTo>
                    <a:cubicBezTo>
                      <a:pt x="5009" y="4033"/>
                      <a:pt x="4989" y="4029"/>
                      <a:pt x="4968" y="4023"/>
                    </a:cubicBezTo>
                    <a:cubicBezTo>
                      <a:pt x="4927" y="4115"/>
                      <a:pt x="4875" y="4208"/>
                      <a:pt x="4811" y="4300"/>
                    </a:cubicBezTo>
                    <a:cubicBezTo>
                      <a:pt x="5163" y="4279"/>
                      <a:pt x="5520" y="4276"/>
                      <a:pt x="5873" y="4276"/>
                    </a:cubicBezTo>
                    <a:cubicBezTo>
                      <a:pt x="6054" y="4276"/>
                      <a:pt x="6236" y="4276"/>
                      <a:pt x="6417" y="4279"/>
                    </a:cubicBezTo>
                    <a:cubicBezTo>
                      <a:pt x="6417" y="4269"/>
                      <a:pt x="6417" y="4262"/>
                      <a:pt x="6421" y="4255"/>
                    </a:cubicBezTo>
                    <a:cubicBezTo>
                      <a:pt x="6493" y="3838"/>
                      <a:pt x="6842" y="3522"/>
                      <a:pt x="7267" y="3522"/>
                    </a:cubicBezTo>
                    <a:lnTo>
                      <a:pt x="7335" y="3522"/>
                    </a:lnTo>
                    <a:cubicBezTo>
                      <a:pt x="7356" y="3522"/>
                      <a:pt x="7376" y="3522"/>
                      <a:pt x="7400" y="3525"/>
                    </a:cubicBezTo>
                    <a:cubicBezTo>
                      <a:pt x="7383" y="3365"/>
                      <a:pt x="7367" y="3204"/>
                      <a:pt x="7349" y="3043"/>
                    </a:cubicBezTo>
                    <a:cubicBezTo>
                      <a:pt x="7243" y="2203"/>
                      <a:pt x="7075" y="1560"/>
                      <a:pt x="6825" y="1015"/>
                    </a:cubicBezTo>
                    <a:cubicBezTo>
                      <a:pt x="6688" y="714"/>
                      <a:pt x="6472" y="344"/>
                      <a:pt x="6160" y="11"/>
                    </a:cubicBezTo>
                    <a:close/>
                  </a:path>
                </a:pathLst>
              </a:custGeom>
              <a:solidFill>
                <a:srgbClr val="FFD2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4"/>
              <p:cNvSpPr/>
              <p:nvPr/>
            </p:nvSpPr>
            <p:spPr>
              <a:xfrm>
                <a:off x="1418031" y="1015289"/>
                <a:ext cx="897298" cy="347341"/>
              </a:xfrm>
              <a:custGeom>
                <a:rect b="b" l="l" r="r" t="t"/>
                <a:pathLst>
                  <a:path extrusionOk="0" h="6876" w="17763">
                    <a:moveTo>
                      <a:pt x="15005" y="18"/>
                    </a:moveTo>
                    <a:lnTo>
                      <a:pt x="15005" y="18"/>
                    </a:lnTo>
                    <a:cubicBezTo>
                      <a:pt x="15196" y="1220"/>
                      <a:pt x="15426" y="2553"/>
                      <a:pt x="15683" y="3765"/>
                    </a:cubicBezTo>
                    <a:cubicBezTo>
                      <a:pt x="15971" y="4602"/>
                      <a:pt x="16290" y="5420"/>
                      <a:pt x="16570" y="6266"/>
                    </a:cubicBezTo>
                    <a:cubicBezTo>
                      <a:pt x="16817" y="6112"/>
                      <a:pt x="17046" y="5938"/>
                      <a:pt x="17262" y="5745"/>
                    </a:cubicBezTo>
                    <a:cubicBezTo>
                      <a:pt x="17468" y="5002"/>
                      <a:pt x="17670" y="4064"/>
                      <a:pt x="17721" y="3098"/>
                    </a:cubicBezTo>
                    <a:cubicBezTo>
                      <a:pt x="17762" y="2378"/>
                      <a:pt x="17673" y="1457"/>
                      <a:pt x="17512" y="518"/>
                    </a:cubicBezTo>
                    <a:lnTo>
                      <a:pt x="17221" y="432"/>
                    </a:lnTo>
                    <a:cubicBezTo>
                      <a:pt x="16522" y="230"/>
                      <a:pt x="15810" y="100"/>
                      <a:pt x="15093" y="39"/>
                    </a:cubicBezTo>
                    <a:cubicBezTo>
                      <a:pt x="15070" y="31"/>
                      <a:pt x="15043" y="25"/>
                      <a:pt x="15005" y="18"/>
                    </a:cubicBezTo>
                    <a:close/>
                    <a:moveTo>
                      <a:pt x="16249" y="6009"/>
                    </a:moveTo>
                    <a:lnTo>
                      <a:pt x="16249" y="6009"/>
                    </a:lnTo>
                    <a:cubicBezTo>
                      <a:pt x="16290" y="6140"/>
                      <a:pt x="16331" y="6266"/>
                      <a:pt x="16372" y="6386"/>
                    </a:cubicBezTo>
                    <a:cubicBezTo>
                      <a:pt x="16393" y="6376"/>
                      <a:pt x="16413" y="6366"/>
                      <a:pt x="16434" y="6352"/>
                    </a:cubicBezTo>
                    <a:cubicBezTo>
                      <a:pt x="16368" y="6238"/>
                      <a:pt x="16306" y="6126"/>
                      <a:pt x="16249" y="6009"/>
                    </a:cubicBezTo>
                    <a:close/>
                    <a:moveTo>
                      <a:pt x="3439" y="1"/>
                    </a:moveTo>
                    <a:cubicBezTo>
                      <a:pt x="3378" y="1"/>
                      <a:pt x="3320" y="4"/>
                      <a:pt x="3169" y="11"/>
                    </a:cubicBezTo>
                    <a:cubicBezTo>
                      <a:pt x="2885" y="11"/>
                      <a:pt x="2381" y="39"/>
                      <a:pt x="2381" y="39"/>
                    </a:cubicBezTo>
                    <a:cubicBezTo>
                      <a:pt x="1655" y="97"/>
                      <a:pt x="932" y="227"/>
                      <a:pt x="223" y="432"/>
                    </a:cubicBezTo>
                    <a:lnTo>
                      <a:pt x="124" y="463"/>
                    </a:lnTo>
                    <a:cubicBezTo>
                      <a:pt x="93" y="470"/>
                      <a:pt x="62" y="480"/>
                      <a:pt x="32" y="491"/>
                    </a:cubicBezTo>
                    <a:cubicBezTo>
                      <a:pt x="11" y="693"/>
                      <a:pt x="0" y="891"/>
                      <a:pt x="0" y="1097"/>
                    </a:cubicBezTo>
                    <a:cubicBezTo>
                      <a:pt x="0" y="2546"/>
                      <a:pt x="79" y="5293"/>
                      <a:pt x="432" y="6194"/>
                    </a:cubicBezTo>
                    <a:cubicBezTo>
                      <a:pt x="473" y="6297"/>
                      <a:pt x="518" y="6396"/>
                      <a:pt x="562" y="6496"/>
                    </a:cubicBezTo>
                    <a:cubicBezTo>
                      <a:pt x="833" y="6650"/>
                      <a:pt x="1121" y="6780"/>
                      <a:pt x="1422" y="6876"/>
                    </a:cubicBezTo>
                    <a:cubicBezTo>
                      <a:pt x="1463" y="5677"/>
                      <a:pt x="1532" y="3522"/>
                      <a:pt x="1532" y="2508"/>
                    </a:cubicBezTo>
                    <a:cubicBezTo>
                      <a:pt x="1532" y="2508"/>
                      <a:pt x="2149" y="1614"/>
                      <a:pt x="3248" y="532"/>
                    </a:cubicBezTo>
                    <a:cubicBezTo>
                      <a:pt x="3169" y="398"/>
                      <a:pt x="3176" y="213"/>
                      <a:pt x="3344" y="107"/>
                    </a:cubicBezTo>
                    <a:cubicBezTo>
                      <a:pt x="3406" y="72"/>
                      <a:pt x="3467" y="35"/>
                      <a:pt x="3529" y="4"/>
                    </a:cubicBezTo>
                    <a:cubicBezTo>
                      <a:pt x="3495" y="1"/>
                      <a:pt x="3467" y="1"/>
                      <a:pt x="3439" y="1"/>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4"/>
              <p:cNvSpPr/>
              <p:nvPr/>
            </p:nvSpPr>
            <p:spPr>
              <a:xfrm>
                <a:off x="2163911" y="1021539"/>
                <a:ext cx="99363" cy="320366"/>
              </a:xfrm>
              <a:custGeom>
                <a:rect b="b" l="l" r="r" t="t"/>
                <a:pathLst>
                  <a:path extrusionOk="0" h="6342" w="1967">
                    <a:moveTo>
                      <a:pt x="0" y="1"/>
                    </a:moveTo>
                    <a:cubicBezTo>
                      <a:pt x="65" y="470"/>
                      <a:pt x="144" y="936"/>
                      <a:pt x="233" y="1395"/>
                    </a:cubicBezTo>
                    <a:cubicBezTo>
                      <a:pt x="322" y="1851"/>
                      <a:pt x="421" y="2320"/>
                      <a:pt x="531" y="2793"/>
                    </a:cubicBezTo>
                    <a:cubicBezTo>
                      <a:pt x="613" y="2837"/>
                      <a:pt x="692" y="2882"/>
                      <a:pt x="771" y="2930"/>
                    </a:cubicBezTo>
                    <a:cubicBezTo>
                      <a:pt x="788" y="2944"/>
                      <a:pt x="805" y="2954"/>
                      <a:pt x="822" y="2968"/>
                    </a:cubicBezTo>
                    <a:cubicBezTo>
                      <a:pt x="674" y="2498"/>
                      <a:pt x="545" y="2019"/>
                      <a:pt x="442" y="1526"/>
                    </a:cubicBezTo>
                    <a:cubicBezTo>
                      <a:pt x="336" y="1015"/>
                      <a:pt x="254" y="508"/>
                      <a:pt x="192" y="1"/>
                    </a:cubicBezTo>
                    <a:close/>
                    <a:moveTo>
                      <a:pt x="908" y="3245"/>
                    </a:moveTo>
                    <a:cubicBezTo>
                      <a:pt x="887" y="3355"/>
                      <a:pt x="812" y="3450"/>
                      <a:pt x="712" y="3492"/>
                    </a:cubicBezTo>
                    <a:cubicBezTo>
                      <a:pt x="949" y="4358"/>
                      <a:pt x="1247" y="5218"/>
                      <a:pt x="1645" y="5999"/>
                    </a:cubicBezTo>
                    <a:cubicBezTo>
                      <a:pt x="1702" y="6116"/>
                      <a:pt x="1764" y="6228"/>
                      <a:pt x="1830" y="6342"/>
                    </a:cubicBezTo>
                    <a:cubicBezTo>
                      <a:pt x="1877" y="6315"/>
                      <a:pt x="1922" y="6287"/>
                      <a:pt x="1966" y="6256"/>
                    </a:cubicBezTo>
                    <a:cubicBezTo>
                      <a:pt x="1686" y="5410"/>
                      <a:pt x="1367" y="4592"/>
                      <a:pt x="1079" y="3755"/>
                    </a:cubicBezTo>
                    <a:cubicBezTo>
                      <a:pt x="1021" y="3588"/>
                      <a:pt x="962" y="3417"/>
                      <a:pt x="908" y="3245"/>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4"/>
              <p:cNvSpPr/>
              <p:nvPr/>
            </p:nvSpPr>
            <p:spPr>
              <a:xfrm>
                <a:off x="1542614" y="1045989"/>
                <a:ext cx="81430" cy="85875"/>
              </a:xfrm>
              <a:custGeom>
                <a:rect b="b" l="l" r="r" t="t"/>
                <a:pathLst>
                  <a:path extrusionOk="0" h="1700" w="1612">
                    <a:moveTo>
                      <a:pt x="1611" y="0"/>
                    </a:moveTo>
                    <a:lnTo>
                      <a:pt x="1611" y="0"/>
                    </a:lnTo>
                    <a:cubicBezTo>
                      <a:pt x="1522" y="41"/>
                      <a:pt x="1433" y="89"/>
                      <a:pt x="1347" y="144"/>
                    </a:cubicBezTo>
                    <a:cubicBezTo>
                      <a:pt x="1296" y="174"/>
                      <a:pt x="1241" y="188"/>
                      <a:pt x="1193" y="188"/>
                    </a:cubicBezTo>
                    <a:cubicBezTo>
                      <a:pt x="1155" y="188"/>
                      <a:pt x="1121" y="182"/>
                      <a:pt x="1087" y="168"/>
                    </a:cubicBezTo>
                    <a:cubicBezTo>
                      <a:pt x="690" y="627"/>
                      <a:pt x="330" y="1120"/>
                      <a:pt x="21" y="1638"/>
                    </a:cubicBezTo>
                    <a:cubicBezTo>
                      <a:pt x="1" y="1665"/>
                      <a:pt x="29" y="1699"/>
                      <a:pt x="56" y="1699"/>
                    </a:cubicBezTo>
                    <a:cubicBezTo>
                      <a:pt x="66" y="1699"/>
                      <a:pt x="76" y="1695"/>
                      <a:pt x="83" y="1686"/>
                    </a:cubicBezTo>
                    <a:cubicBezTo>
                      <a:pt x="580" y="1096"/>
                      <a:pt x="1084" y="531"/>
                      <a:pt x="1611" y="0"/>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4"/>
              <p:cNvSpPr/>
              <p:nvPr/>
            </p:nvSpPr>
            <p:spPr>
              <a:xfrm>
                <a:off x="2059191" y="1021034"/>
                <a:ext cx="109971" cy="34502"/>
              </a:xfrm>
              <a:custGeom>
                <a:rect b="b" l="l" r="r" t="t"/>
                <a:pathLst>
                  <a:path extrusionOk="0" h="683" w="2177">
                    <a:moveTo>
                      <a:pt x="1648" y="1"/>
                    </a:moveTo>
                    <a:cubicBezTo>
                      <a:pt x="1501" y="1"/>
                      <a:pt x="1354" y="4"/>
                      <a:pt x="1206" y="11"/>
                    </a:cubicBezTo>
                    <a:lnTo>
                      <a:pt x="1" y="11"/>
                    </a:lnTo>
                    <a:cubicBezTo>
                      <a:pt x="38" y="118"/>
                      <a:pt x="131" y="203"/>
                      <a:pt x="271" y="213"/>
                    </a:cubicBezTo>
                    <a:cubicBezTo>
                      <a:pt x="744" y="244"/>
                      <a:pt x="1179" y="391"/>
                      <a:pt x="1583" y="638"/>
                    </a:cubicBezTo>
                    <a:cubicBezTo>
                      <a:pt x="1638" y="668"/>
                      <a:pt x="1689" y="682"/>
                      <a:pt x="1740" y="682"/>
                    </a:cubicBezTo>
                    <a:cubicBezTo>
                      <a:pt x="2001" y="682"/>
                      <a:pt x="2176" y="282"/>
                      <a:pt x="1892" y="107"/>
                    </a:cubicBezTo>
                    <a:cubicBezTo>
                      <a:pt x="1830" y="69"/>
                      <a:pt x="1768" y="35"/>
                      <a:pt x="1703" y="1"/>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4"/>
              <p:cNvSpPr/>
              <p:nvPr/>
            </p:nvSpPr>
            <p:spPr>
              <a:xfrm>
                <a:off x="1586210" y="1021236"/>
                <a:ext cx="104617" cy="34300"/>
              </a:xfrm>
              <a:custGeom>
                <a:rect b="b" l="l" r="r" t="t"/>
                <a:pathLst>
                  <a:path extrusionOk="0" h="679" w="2071">
                    <a:moveTo>
                      <a:pt x="361" y="0"/>
                    </a:moveTo>
                    <a:cubicBezTo>
                      <a:pt x="299" y="31"/>
                      <a:pt x="238" y="68"/>
                      <a:pt x="176" y="103"/>
                    </a:cubicBezTo>
                    <a:cubicBezTo>
                      <a:pt x="8" y="209"/>
                      <a:pt x="1" y="394"/>
                      <a:pt x="80" y="528"/>
                    </a:cubicBezTo>
                    <a:cubicBezTo>
                      <a:pt x="114" y="582"/>
                      <a:pt x="165" y="631"/>
                      <a:pt x="224" y="658"/>
                    </a:cubicBezTo>
                    <a:cubicBezTo>
                      <a:pt x="258" y="672"/>
                      <a:pt x="292" y="678"/>
                      <a:pt x="330" y="678"/>
                    </a:cubicBezTo>
                    <a:cubicBezTo>
                      <a:pt x="378" y="678"/>
                      <a:pt x="433" y="664"/>
                      <a:pt x="484" y="634"/>
                    </a:cubicBezTo>
                    <a:cubicBezTo>
                      <a:pt x="570" y="579"/>
                      <a:pt x="659" y="531"/>
                      <a:pt x="748" y="490"/>
                    </a:cubicBezTo>
                    <a:cubicBezTo>
                      <a:pt x="1077" y="329"/>
                      <a:pt x="1427" y="233"/>
                      <a:pt x="1797" y="209"/>
                    </a:cubicBezTo>
                    <a:cubicBezTo>
                      <a:pt x="1940" y="199"/>
                      <a:pt x="2029" y="114"/>
                      <a:pt x="2070" y="7"/>
                    </a:cubicBezTo>
                    <a:lnTo>
                      <a:pt x="539" y="7"/>
                    </a:lnTo>
                    <a:cubicBezTo>
                      <a:pt x="456" y="3"/>
                      <a:pt x="402" y="0"/>
                      <a:pt x="361" y="0"/>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4"/>
              <p:cNvSpPr/>
              <p:nvPr/>
            </p:nvSpPr>
            <p:spPr>
              <a:xfrm>
                <a:off x="1527055" y="1237041"/>
                <a:ext cx="706957" cy="141745"/>
              </a:xfrm>
              <a:custGeom>
                <a:rect b="b" l="l" r="r" t="t"/>
                <a:pathLst>
                  <a:path extrusionOk="0" h="2806" w="13995">
                    <a:moveTo>
                      <a:pt x="5297" y="0"/>
                    </a:moveTo>
                    <a:cubicBezTo>
                      <a:pt x="4944" y="0"/>
                      <a:pt x="4587" y="3"/>
                      <a:pt x="4235" y="24"/>
                    </a:cubicBezTo>
                    <a:cubicBezTo>
                      <a:pt x="3954" y="418"/>
                      <a:pt x="3430" y="774"/>
                      <a:pt x="2783" y="774"/>
                    </a:cubicBezTo>
                    <a:lnTo>
                      <a:pt x="2751" y="774"/>
                    </a:lnTo>
                    <a:cubicBezTo>
                      <a:pt x="2385" y="767"/>
                      <a:pt x="2056" y="585"/>
                      <a:pt x="1806" y="335"/>
                    </a:cubicBezTo>
                    <a:cubicBezTo>
                      <a:pt x="1230" y="466"/>
                      <a:pt x="679" y="685"/>
                      <a:pt x="296" y="1124"/>
                    </a:cubicBezTo>
                    <a:cubicBezTo>
                      <a:pt x="14" y="1449"/>
                      <a:pt x="0" y="1973"/>
                      <a:pt x="296" y="2295"/>
                    </a:cubicBezTo>
                    <a:cubicBezTo>
                      <a:pt x="508" y="2528"/>
                      <a:pt x="761" y="2689"/>
                      <a:pt x="1031" y="2805"/>
                    </a:cubicBezTo>
                    <a:lnTo>
                      <a:pt x="1693" y="2805"/>
                    </a:lnTo>
                    <a:cubicBezTo>
                      <a:pt x="3762" y="2805"/>
                      <a:pt x="5482" y="1962"/>
                      <a:pt x="5841" y="3"/>
                    </a:cubicBezTo>
                    <a:cubicBezTo>
                      <a:pt x="5660" y="0"/>
                      <a:pt x="5478" y="0"/>
                      <a:pt x="5297" y="0"/>
                    </a:cubicBezTo>
                    <a:close/>
                    <a:moveTo>
                      <a:pt x="7613" y="21"/>
                    </a:moveTo>
                    <a:lnTo>
                      <a:pt x="7613" y="21"/>
                    </a:lnTo>
                    <a:cubicBezTo>
                      <a:pt x="7975" y="1970"/>
                      <a:pt x="9692" y="2805"/>
                      <a:pt x="11754" y="2805"/>
                    </a:cubicBezTo>
                    <a:cubicBezTo>
                      <a:pt x="12408" y="2805"/>
                      <a:pt x="13035" y="2689"/>
                      <a:pt x="13614" y="2470"/>
                    </a:cubicBezTo>
                    <a:cubicBezTo>
                      <a:pt x="13994" y="1699"/>
                      <a:pt x="13857" y="678"/>
                      <a:pt x="12829" y="455"/>
                    </a:cubicBezTo>
                    <a:cubicBezTo>
                      <a:pt x="12514" y="391"/>
                      <a:pt x="12196" y="332"/>
                      <a:pt x="11877" y="284"/>
                    </a:cubicBezTo>
                    <a:cubicBezTo>
                      <a:pt x="11624" y="562"/>
                      <a:pt x="11278" y="767"/>
                      <a:pt x="10884" y="774"/>
                    </a:cubicBezTo>
                    <a:lnTo>
                      <a:pt x="10853" y="774"/>
                    </a:lnTo>
                    <a:cubicBezTo>
                      <a:pt x="10230" y="774"/>
                      <a:pt x="9719" y="446"/>
                      <a:pt x="9431" y="65"/>
                    </a:cubicBezTo>
                    <a:cubicBezTo>
                      <a:pt x="8825" y="38"/>
                      <a:pt x="8219" y="27"/>
                      <a:pt x="7613" y="21"/>
                    </a:cubicBezTo>
                    <a:close/>
                  </a:path>
                </a:pathLst>
              </a:custGeom>
              <a:solidFill>
                <a:srgbClr val="F9C8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4"/>
              <p:cNvSpPr/>
              <p:nvPr/>
            </p:nvSpPr>
            <p:spPr>
              <a:xfrm>
                <a:off x="1809137" y="1021539"/>
                <a:ext cx="73247" cy="179682"/>
              </a:xfrm>
              <a:custGeom>
                <a:rect b="b" l="l" r="r" t="t"/>
                <a:pathLst>
                  <a:path extrusionOk="0" h="3557" w="1450">
                    <a:moveTo>
                      <a:pt x="0" y="1"/>
                    </a:moveTo>
                    <a:cubicBezTo>
                      <a:pt x="312" y="334"/>
                      <a:pt x="528" y="704"/>
                      <a:pt x="665" y="1005"/>
                    </a:cubicBezTo>
                    <a:cubicBezTo>
                      <a:pt x="915" y="1550"/>
                      <a:pt x="1083" y="2193"/>
                      <a:pt x="1189" y="3033"/>
                    </a:cubicBezTo>
                    <a:cubicBezTo>
                      <a:pt x="1207" y="3194"/>
                      <a:pt x="1223" y="3355"/>
                      <a:pt x="1240" y="3515"/>
                    </a:cubicBezTo>
                    <a:cubicBezTo>
                      <a:pt x="1313" y="3519"/>
                      <a:pt x="1381" y="3536"/>
                      <a:pt x="1449" y="3556"/>
                    </a:cubicBezTo>
                    <a:cubicBezTo>
                      <a:pt x="1433" y="3372"/>
                      <a:pt x="1412" y="3191"/>
                      <a:pt x="1392" y="3009"/>
                    </a:cubicBezTo>
                    <a:cubicBezTo>
                      <a:pt x="1323" y="2467"/>
                      <a:pt x="1193" y="1659"/>
                      <a:pt x="850" y="919"/>
                    </a:cubicBezTo>
                    <a:cubicBezTo>
                      <a:pt x="723" y="645"/>
                      <a:pt x="538" y="313"/>
                      <a:pt x="271" y="1"/>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4"/>
              <p:cNvSpPr/>
              <p:nvPr/>
            </p:nvSpPr>
            <p:spPr>
              <a:xfrm>
                <a:off x="1592827" y="1164146"/>
                <a:ext cx="156142" cy="112042"/>
              </a:xfrm>
              <a:custGeom>
                <a:rect b="b" l="l" r="r" t="t"/>
                <a:pathLst>
                  <a:path extrusionOk="0" h="2218" w="3091">
                    <a:moveTo>
                      <a:pt x="1182" y="1"/>
                    </a:moveTo>
                    <a:cubicBezTo>
                      <a:pt x="843" y="8"/>
                      <a:pt x="490" y="83"/>
                      <a:pt x="154" y="203"/>
                    </a:cubicBezTo>
                    <a:cubicBezTo>
                      <a:pt x="66" y="364"/>
                      <a:pt x="17" y="535"/>
                      <a:pt x="11" y="703"/>
                    </a:cubicBezTo>
                    <a:cubicBezTo>
                      <a:pt x="1" y="1035"/>
                      <a:pt x="192" y="1460"/>
                      <a:pt x="504" y="1778"/>
                    </a:cubicBezTo>
                    <a:cubicBezTo>
                      <a:pt x="754" y="2028"/>
                      <a:pt x="1083" y="2210"/>
                      <a:pt x="1449" y="2217"/>
                    </a:cubicBezTo>
                    <a:lnTo>
                      <a:pt x="1481" y="2217"/>
                    </a:lnTo>
                    <a:cubicBezTo>
                      <a:pt x="2128" y="2217"/>
                      <a:pt x="2652" y="1861"/>
                      <a:pt x="2933" y="1467"/>
                    </a:cubicBezTo>
                    <a:cubicBezTo>
                      <a:pt x="2997" y="1375"/>
                      <a:pt x="3049" y="1282"/>
                      <a:pt x="3090" y="1190"/>
                    </a:cubicBezTo>
                    <a:cubicBezTo>
                      <a:pt x="3022" y="1173"/>
                      <a:pt x="2964" y="1124"/>
                      <a:pt x="2923" y="1042"/>
                    </a:cubicBezTo>
                    <a:cubicBezTo>
                      <a:pt x="2803" y="792"/>
                      <a:pt x="2652" y="590"/>
                      <a:pt x="2480" y="439"/>
                    </a:cubicBezTo>
                    <a:lnTo>
                      <a:pt x="2480" y="439"/>
                    </a:lnTo>
                    <a:cubicBezTo>
                      <a:pt x="2563" y="621"/>
                      <a:pt x="2586" y="830"/>
                      <a:pt x="2532" y="1039"/>
                    </a:cubicBezTo>
                    <a:cubicBezTo>
                      <a:pt x="2429" y="1464"/>
                      <a:pt x="2049" y="1745"/>
                      <a:pt x="1631" y="1745"/>
                    </a:cubicBezTo>
                    <a:cubicBezTo>
                      <a:pt x="1555" y="1745"/>
                      <a:pt x="1481" y="1737"/>
                      <a:pt x="1405" y="1717"/>
                    </a:cubicBezTo>
                    <a:cubicBezTo>
                      <a:pt x="908" y="1593"/>
                      <a:pt x="603" y="1087"/>
                      <a:pt x="727" y="590"/>
                    </a:cubicBezTo>
                    <a:cubicBezTo>
                      <a:pt x="795" y="327"/>
                      <a:pt x="963" y="121"/>
                      <a:pt x="1182" y="1"/>
                    </a:cubicBezTo>
                    <a:close/>
                  </a:path>
                </a:pathLst>
              </a:custGeom>
              <a:solidFill>
                <a:srgbClr val="FFFD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4"/>
              <p:cNvSpPr/>
              <p:nvPr/>
            </p:nvSpPr>
            <p:spPr>
              <a:xfrm>
                <a:off x="1623289" y="1163994"/>
                <a:ext cx="100222" cy="88300"/>
              </a:xfrm>
              <a:custGeom>
                <a:rect b="b" l="l" r="r" t="t"/>
                <a:pathLst>
                  <a:path extrusionOk="0" h="1748" w="1984">
                    <a:moveTo>
                      <a:pt x="641" y="1"/>
                    </a:moveTo>
                    <a:cubicBezTo>
                      <a:pt x="620" y="1"/>
                      <a:pt x="600" y="1"/>
                      <a:pt x="579" y="4"/>
                    </a:cubicBezTo>
                    <a:cubicBezTo>
                      <a:pt x="360" y="124"/>
                      <a:pt x="192" y="330"/>
                      <a:pt x="124" y="593"/>
                    </a:cubicBezTo>
                    <a:cubicBezTo>
                      <a:pt x="0" y="1090"/>
                      <a:pt x="305" y="1596"/>
                      <a:pt x="802" y="1720"/>
                    </a:cubicBezTo>
                    <a:cubicBezTo>
                      <a:pt x="878" y="1740"/>
                      <a:pt x="952" y="1748"/>
                      <a:pt x="1028" y="1748"/>
                    </a:cubicBezTo>
                    <a:cubicBezTo>
                      <a:pt x="1446" y="1748"/>
                      <a:pt x="1826" y="1467"/>
                      <a:pt x="1929" y="1042"/>
                    </a:cubicBezTo>
                    <a:cubicBezTo>
                      <a:pt x="1983" y="833"/>
                      <a:pt x="1960" y="624"/>
                      <a:pt x="1877" y="442"/>
                    </a:cubicBezTo>
                    <a:cubicBezTo>
                      <a:pt x="1531" y="127"/>
                      <a:pt x="1100" y="1"/>
                      <a:pt x="641" y="1"/>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4"/>
              <p:cNvSpPr/>
              <p:nvPr/>
            </p:nvSpPr>
            <p:spPr>
              <a:xfrm>
                <a:off x="1525995" y="1133887"/>
                <a:ext cx="247018" cy="90876"/>
              </a:xfrm>
              <a:custGeom>
                <a:rect b="b" l="l" r="r" t="t"/>
                <a:pathLst>
                  <a:path extrusionOk="0" h="1799" w="4890">
                    <a:moveTo>
                      <a:pt x="2578" y="1"/>
                    </a:moveTo>
                    <a:cubicBezTo>
                      <a:pt x="1786" y="1"/>
                      <a:pt x="950" y="288"/>
                      <a:pt x="279" y="706"/>
                    </a:cubicBezTo>
                    <a:cubicBezTo>
                      <a:pt x="1" y="884"/>
                      <a:pt x="173" y="1285"/>
                      <a:pt x="433" y="1285"/>
                    </a:cubicBezTo>
                    <a:cubicBezTo>
                      <a:pt x="481" y="1285"/>
                      <a:pt x="535" y="1268"/>
                      <a:pt x="587" y="1237"/>
                    </a:cubicBezTo>
                    <a:cubicBezTo>
                      <a:pt x="858" y="1065"/>
                      <a:pt x="1163" y="915"/>
                      <a:pt x="1477" y="802"/>
                    </a:cubicBezTo>
                    <a:cubicBezTo>
                      <a:pt x="1813" y="682"/>
                      <a:pt x="2166" y="607"/>
                      <a:pt x="2505" y="600"/>
                    </a:cubicBezTo>
                    <a:cubicBezTo>
                      <a:pt x="2526" y="597"/>
                      <a:pt x="2546" y="597"/>
                      <a:pt x="2567" y="597"/>
                    </a:cubicBezTo>
                    <a:cubicBezTo>
                      <a:pt x="3026" y="597"/>
                      <a:pt x="3457" y="723"/>
                      <a:pt x="3803" y="1038"/>
                    </a:cubicBezTo>
                    <a:cubicBezTo>
                      <a:pt x="3975" y="1189"/>
                      <a:pt x="4126" y="1391"/>
                      <a:pt x="4246" y="1641"/>
                    </a:cubicBezTo>
                    <a:cubicBezTo>
                      <a:pt x="4287" y="1723"/>
                      <a:pt x="4345" y="1772"/>
                      <a:pt x="4413" y="1789"/>
                    </a:cubicBezTo>
                    <a:cubicBezTo>
                      <a:pt x="4434" y="1795"/>
                      <a:pt x="4454" y="1799"/>
                      <a:pt x="4478" y="1799"/>
                    </a:cubicBezTo>
                    <a:cubicBezTo>
                      <a:pt x="4677" y="1799"/>
                      <a:pt x="4889" y="1576"/>
                      <a:pt x="4773" y="1332"/>
                    </a:cubicBezTo>
                    <a:cubicBezTo>
                      <a:pt x="4307" y="371"/>
                      <a:pt x="3471" y="1"/>
                      <a:pt x="2578" y="1"/>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4"/>
              <p:cNvSpPr/>
              <p:nvPr/>
            </p:nvSpPr>
            <p:spPr>
              <a:xfrm>
                <a:off x="1994127" y="1164146"/>
                <a:ext cx="155940" cy="112042"/>
              </a:xfrm>
              <a:custGeom>
                <a:rect b="b" l="l" r="r" t="t"/>
                <a:pathLst>
                  <a:path extrusionOk="0" h="2218" w="3087">
                    <a:moveTo>
                      <a:pt x="1844" y="1"/>
                    </a:moveTo>
                    <a:cubicBezTo>
                      <a:pt x="2094" y="114"/>
                      <a:pt x="2288" y="336"/>
                      <a:pt x="2361" y="624"/>
                    </a:cubicBezTo>
                    <a:cubicBezTo>
                      <a:pt x="2487" y="1121"/>
                      <a:pt x="2182" y="1628"/>
                      <a:pt x="1686" y="1751"/>
                    </a:cubicBezTo>
                    <a:cubicBezTo>
                      <a:pt x="1610" y="1769"/>
                      <a:pt x="1535" y="1778"/>
                      <a:pt x="1460" y="1778"/>
                    </a:cubicBezTo>
                    <a:cubicBezTo>
                      <a:pt x="1042" y="1778"/>
                      <a:pt x="661" y="1498"/>
                      <a:pt x="559" y="1073"/>
                    </a:cubicBezTo>
                    <a:cubicBezTo>
                      <a:pt x="500" y="840"/>
                      <a:pt x="535" y="607"/>
                      <a:pt x="638" y="412"/>
                    </a:cubicBezTo>
                    <a:lnTo>
                      <a:pt x="638" y="412"/>
                    </a:lnTo>
                    <a:cubicBezTo>
                      <a:pt x="456" y="569"/>
                      <a:pt x="295" y="775"/>
                      <a:pt x="165" y="1042"/>
                    </a:cubicBezTo>
                    <a:cubicBezTo>
                      <a:pt x="124" y="1124"/>
                      <a:pt x="65" y="1173"/>
                      <a:pt x="0" y="1190"/>
                    </a:cubicBezTo>
                    <a:cubicBezTo>
                      <a:pt x="41" y="1296"/>
                      <a:pt x="106" y="1402"/>
                      <a:pt x="185" y="1508"/>
                    </a:cubicBezTo>
                    <a:cubicBezTo>
                      <a:pt x="473" y="1889"/>
                      <a:pt x="984" y="2217"/>
                      <a:pt x="1607" y="2217"/>
                    </a:cubicBezTo>
                    <a:lnTo>
                      <a:pt x="1638" y="2217"/>
                    </a:lnTo>
                    <a:cubicBezTo>
                      <a:pt x="2032" y="2210"/>
                      <a:pt x="2378" y="2005"/>
                      <a:pt x="2631" y="1727"/>
                    </a:cubicBezTo>
                    <a:cubicBezTo>
                      <a:pt x="2916" y="1419"/>
                      <a:pt x="3087" y="1018"/>
                      <a:pt x="3077" y="703"/>
                    </a:cubicBezTo>
                    <a:cubicBezTo>
                      <a:pt x="3069" y="535"/>
                      <a:pt x="3025" y="364"/>
                      <a:pt x="2936" y="206"/>
                    </a:cubicBezTo>
                    <a:cubicBezTo>
                      <a:pt x="2576" y="80"/>
                      <a:pt x="2203" y="1"/>
                      <a:pt x="1844" y="1"/>
                    </a:cubicBezTo>
                    <a:close/>
                  </a:path>
                </a:pathLst>
              </a:custGeom>
              <a:solidFill>
                <a:srgbClr val="FFFD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4"/>
              <p:cNvSpPr/>
              <p:nvPr/>
            </p:nvSpPr>
            <p:spPr>
              <a:xfrm>
                <a:off x="2019385" y="1164146"/>
                <a:ext cx="100424" cy="89866"/>
              </a:xfrm>
              <a:custGeom>
                <a:rect b="b" l="l" r="r" t="t"/>
                <a:pathLst>
                  <a:path extrusionOk="0" h="1779" w="1988">
                    <a:moveTo>
                      <a:pt x="1344" y="1"/>
                    </a:moveTo>
                    <a:cubicBezTo>
                      <a:pt x="898" y="1"/>
                      <a:pt x="480" y="121"/>
                      <a:pt x="138" y="412"/>
                    </a:cubicBezTo>
                    <a:cubicBezTo>
                      <a:pt x="35" y="607"/>
                      <a:pt x="0" y="840"/>
                      <a:pt x="59" y="1073"/>
                    </a:cubicBezTo>
                    <a:cubicBezTo>
                      <a:pt x="161" y="1498"/>
                      <a:pt x="542" y="1778"/>
                      <a:pt x="960" y="1778"/>
                    </a:cubicBezTo>
                    <a:cubicBezTo>
                      <a:pt x="1035" y="1778"/>
                      <a:pt x="1110" y="1769"/>
                      <a:pt x="1186" y="1751"/>
                    </a:cubicBezTo>
                    <a:cubicBezTo>
                      <a:pt x="1682" y="1628"/>
                      <a:pt x="1987" y="1121"/>
                      <a:pt x="1861" y="624"/>
                    </a:cubicBezTo>
                    <a:cubicBezTo>
                      <a:pt x="1788" y="336"/>
                      <a:pt x="1594" y="114"/>
                      <a:pt x="1344" y="1"/>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4"/>
              <p:cNvSpPr/>
              <p:nvPr/>
            </p:nvSpPr>
            <p:spPr>
              <a:xfrm>
                <a:off x="1969930" y="1133887"/>
                <a:ext cx="240906" cy="90876"/>
              </a:xfrm>
              <a:custGeom>
                <a:rect b="b" l="l" r="r" t="t"/>
                <a:pathLst>
                  <a:path extrusionOk="0" h="1799" w="4769">
                    <a:moveTo>
                      <a:pt x="2312" y="1"/>
                    </a:moveTo>
                    <a:cubicBezTo>
                      <a:pt x="1418" y="1"/>
                      <a:pt x="582" y="371"/>
                      <a:pt x="116" y="1332"/>
                    </a:cubicBezTo>
                    <a:cubicBezTo>
                      <a:pt x="0" y="1576"/>
                      <a:pt x="212" y="1799"/>
                      <a:pt x="411" y="1799"/>
                    </a:cubicBezTo>
                    <a:cubicBezTo>
                      <a:pt x="435" y="1799"/>
                      <a:pt x="456" y="1795"/>
                      <a:pt x="479" y="1789"/>
                    </a:cubicBezTo>
                    <a:cubicBezTo>
                      <a:pt x="544" y="1772"/>
                      <a:pt x="603" y="1723"/>
                      <a:pt x="644" y="1641"/>
                    </a:cubicBezTo>
                    <a:cubicBezTo>
                      <a:pt x="774" y="1374"/>
                      <a:pt x="935" y="1168"/>
                      <a:pt x="1117" y="1011"/>
                    </a:cubicBezTo>
                    <a:cubicBezTo>
                      <a:pt x="1459" y="720"/>
                      <a:pt x="1877" y="600"/>
                      <a:pt x="2323" y="600"/>
                    </a:cubicBezTo>
                    <a:cubicBezTo>
                      <a:pt x="2682" y="600"/>
                      <a:pt x="3055" y="679"/>
                      <a:pt x="3415" y="805"/>
                    </a:cubicBezTo>
                    <a:cubicBezTo>
                      <a:pt x="3730" y="915"/>
                      <a:pt x="4032" y="1065"/>
                      <a:pt x="4302" y="1237"/>
                    </a:cubicBezTo>
                    <a:cubicBezTo>
                      <a:pt x="4357" y="1268"/>
                      <a:pt x="4408" y="1285"/>
                      <a:pt x="4460" y="1285"/>
                    </a:cubicBezTo>
                    <a:cubicBezTo>
                      <a:pt x="4491" y="1285"/>
                      <a:pt x="4522" y="1278"/>
                      <a:pt x="4552" y="1268"/>
                    </a:cubicBezTo>
                    <a:cubicBezTo>
                      <a:pt x="4652" y="1226"/>
                      <a:pt x="4727" y="1131"/>
                      <a:pt x="4748" y="1021"/>
                    </a:cubicBezTo>
                    <a:cubicBezTo>
                      <a:pt x="4769" y="926"/>
                      <a:pt x="4745" y="823"/>
                      <a:pt x="4662" y="744"/>
                    </a:cubicBezTo>
                    <a:cubicBezTo>
                      <a:pt x="4645" y="730"/>
                      <a:pt x="4628" y="720"/>
                      <a:pt x="4611" y="706"/>
                    </a:cubicBezTo>
                    <a:cubicBezTo>
                      <a:pt x="4532" y="658"/>
                      <a:pt x="4453" y="613"/>
                      <a:pt x="4371" y="569"/>
                    </a:cubicBezTo>
                    <a:cubicBezTo>
                      <a:pt x="3747" y="227"/>
                      <a:pt x="3011" y="1"/>
                      <a:pt x="2312" y="1"/>
                    </a:cubicBezTo>
                    <a:close/>
                  </a:path>
                </a:pathLst>
              </a:custGeom>
              <a:solidFill>
                <a:srgbClr val="979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4"/>
              <p:cNvSpPr/>
              <p:nvPr/>
            </p:nvSpPr>
            <p:spPr>
              <a:xfrm>
                <a:off x="2328139" y="3065773"/>
                <a:ext cx="136896" cy="700390"/>
              </a:xfrm>
              <a:custGeom>
                <a:rect b="b" l="l" r="r" t="t"/>
                <a:pathLst>
                  <a:path extrusionOk="0" h="13865" w="2710">
                    <a:moveTo>
                      <a:pt x="2607" y="1"/>
                    </a:moveTo>
                    <a:cubicBezTo>
                      <a:pt x="2552" y="4842"/>
                      <a:pt x="2418" y="12131"/>
                      <a:pt x="2278" y="12474"/>
                    </a:cubicBezTo>
                    <a:cubicBezTo>
                      <a:pt x="1918" y="12731"/>
                      <a:pt x="1182" y="13255"/>
                      <a:pt x="0" y="13772"/>
                    </a:cubicBezTo>
                    <a:lnTo>
                      <a:pt x="41" y="13865"/>
                    </a:lnTo>
                    <a:cubicBezTo>
                      <a:pt x="1240" y="13340"/>
                      <a:pt x="1986" y="12809"/>
                      <a:pt x="2343" y="12553"/>
                    </a:cubicBezTo>
                    <a:cubicBezTo>
                      <a:pt x="2552" y="12406"/>
                      <a:pt x="2675" y="2910"/>
                      <a:pt x="2710" y="1"/>
                    </a:cubicBezTo>
                    <a:close/>
                  </a:path>
                </a:pathLst>
              </a:custGeom>
              <a:solidFill>
                <a:srgbClr val="1C17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3" name="Google Shape;493;p34"/>
            <p:cNvSpPr/>
            <p:nvPr/>
          </p:nvSpPr>
          <p:spPr>
            <a:xfrm>
              <a:off x="8289475" y="1862450"/>
              <a:ext cx="88200" cy="88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4"/>
            <p:cNvSpPr/>
            <p:nvPr/>
          </p:nvSpPr>
          <p:spPr>
            <a:xfrm>
              <a:off x="9005675" y="1862450"/>
              <a:ext cx="88200" cy="88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Master's Thesis by Slidesgo">
  <a:themeElements>
    <a:clrScheme name="Simple Light">
      <a:dk1>
        <a:srgbClr val="000000"/>
      </a:dk1>
      <a:lt1>
        <a:srgbClr val="E06666"/>
      </a:lt1>
      <a:dk2>
        <a:srgbClr val="9FC5E8"/>
      </a:dk2>
      <a:lt2>
        <a:srgbClr val="356D79"/>
      </a:lt2>
      <a:accent1>
        <a:srgbClr val="E06666"/>
      </a:accent1>
      <a:accent2>
        <a:srgbClr val="9FC5E8"/>
      </a:accent2>
      <a:accent3>
        <a:srgbClr val="356D79"/>
      </a:accent3>
      <a:accent4>
        <a:srgbClr val="E06666"/>
      </a:accent4>
      <a:accent5>
        <a:srgbClr val="9FC5E8"/>
      </a:accent5>
      <a:accent6>
        <a:srgbClr val="356D79"/>
      </a:accent6>
      <a:hlink>
        <a:srgbClr val="678DC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