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Lst>
  <p:sldSz cy="5143500" cx="9144000"/>
  <p:notesSz cx="6858000" cy="9144000"/>
  <p:embeddedFontLst>
    <p:embeddedFont>
      <p:font typeface="Old Standard TT"/>
      <p:regular r:id="rId24"/>
      <p:bold r:id="rId25"/>
      <p:italic r:id="rId26"/>
    </p:embeddedFont>
    <p:embeddedFont>
      <p:font typeface="Comfortaa"/>
      <p:regular r:id="rId27"/>
      <p:bold r:id="rId2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A8F37B3F-E966-493F-BD27-B00B207BE66C}">
  <a:tblStyle styleId="{A8F37B3F-E966-493F-BD27-B00B207BE66C}"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AD0FB5F9-0296-4F01-BA86-B9F05546FFC4}" styleName="Table_1">
    <a:wholeTbl>
      <a:tcTxStyle>
        <a:font>
          <a:latin typeface="Arial"/>
          <a:ea typeface="Arial"/>
          <a:cs typeface="Arial"/>
        </a:font>
        <a:srgbClr val="000000"/>
      </a:tcTxStyle>
      <a:tcStyle>
        <a:tcBdr>
          <a:left>
            <a:ln cap="flat" cmpd="sng" w="12700">
              <a:solidFill>
                <a:srgbClr val="000000"/>
              </a:solidFill>
              <a:prstDash val="solid"/>
              <a:round/>
              <a:headEnd len="sm" w="sm" type="none"/>
              <a:tailEnd len="sm" w="sm" type="none"/>
            </a:ln>
          </a:left>
          <a:right>
            <a:ln cap="flat" cmpd="sng" w="12700">
              <a:solidFill>
                <a:srgbClr val="000000"/>
              </a:solidFill>
              <a:prstDash val="solid"/>
              <a:round/>
              <a:headEnd len="sm" w="sm" type="none"/>
              <a:tailEnd len="sm" w="sm" type="none"/>
            </a:ln>
          </a:right>
          <a:top>
            <a:ln cap="flat" cmpd="sng" w="12700">
              <a:solidFill>
                <a:srgbClr val="000000"/>
              </a:solidFill>
              <a:prstDash val="solid"/>
              <a:round/>
              <a:headEnd len="sm" w="sm" type="none"/>
              <a:tailEnd len="sm" w="sm" type="none"/>
            </a:ln>
          </a:top>
          <a:bottom>
            <a:ln cap="flat" cmpd="sng" w="12700">
              <a:solidFill>
                <a:srgbClr val="000000"/>
              </a:solidFill>
              <a:prstDash val="solid"/>
              <a:round/>
              <a:headEnd len="sm" w="sm" type="none"/>
              <a:tailEnd len="sm" w="sm" type="none"/>
            </a:ln>
          </a:bottom>
          <a:insideH>
            <a:ln cap="flat" cmpd="sng" w="12700">
              <a:solidFill>
                <a:srgbClr val="000000"/>
              </a:solidFill>
              <a:prstDash val="solid"/>
              <a:round/>
              <a:headEnd len="sm" w="sm" type="none"/>
              <a:tailEnd len="sm" w="sm" type="none"/>
            </a:ln>
          </a:insideH>
          <a:insideV>
            <a:ln cap="flat" cmpd="sng" w="12700">
              <a:solidFill>
                <a:srgbClr val="000000"/>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font" Target="fonts/OldStandardTT-regular.fntdata"/><Relationship Id="rId23" Type="http://schemas.openxmlformats.org/officeDocument/2006/relationships/slide" Target="slides/slide1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font" Target="fonts/OldStandardTT-italic.fntdata"/><Relationship Id="rId25" Type="http://schemas.openxmlformats.org/officeDocument/2006/relationships/font" Target="fonts/OldStandardTT-bold.fntdata"/><Relationship Id="rId28" Type="http://schemas.openxmlformats.org/officeDocument/2006/relationships/font" Target="fonts/Comfortaa-bold.fntdata"/><Relationship Id="rId27" Type="http://schemas.openxmlformats.org/officeDocument/2006/relationships/font" Target="fonts/Comfortaa-regular.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 name="Shape 55"/>
        <p:cNvGrpSpPr/>
        <p:nvPr/>
      </p:nvGrpSpPr>
      <p:grpSpPr>
        <a:xfrm>
          <a:off x="0" y="0"/>
          <a:ext cx="0" cy="0"/>
          <a:chOff x="0" y="0"/>
          <a:chExt cx="0" cy="0"/>
        </a:xfrm>
      </p:grpSpPr>
      <p:sp>
        <p:nvSpPr>
          <p:cNvPr id="56" name="Google Shape;56;gc6f90357f_0_0: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7" name="Google Shape;57;gc6f90357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c6f90357f_0_5: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c6f90357f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 name="Shape 69"/>
        <p:cNvGrpSpPr/>
        <p:nvPr/>
      </p:nvGrpSpPr>
      <p:grpSpPr>
        <a:xfrm>
          <a:off x="0" y="0"/>
          <a:ext cx="0" cy="0"/>
          <a:chOff x="0" y="0"/>
          <a:chExt cx="0" cy="0"/>
        </a:xfrm>
      </p:grpSpPr>
      <p:sp>
        <p:nvSpPr>
          <p:cNvPr id="70" name="Google Shape;70;gd37ffa4ae0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 name="Google Shape;71;gd37ffa4ae0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 name="Shape 77"/>
        <p:cNvGrpSpPr/>
        <p:nvPr/>
      </p:nvGrpSpPr>
      <p:grpSpPr>
        <a:xfrm>
          <a:off x="0" y="0"/>
          <a:ext cx="0" cy="0"/>
          <a:chOff x="0" y="0"/>
          <a:chExt cx="0" cy="0"/>
        </a:xfrm>
      </p:grpSpPr>
      <p:sp>
        <p:nvSpPr>
          <p:cNvPr id="78" name="Google Shape;78;gc6f90357f_0_9: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9" name="Google Shape;79;gc6f90357f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gd37ffa4ae0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 name="Google Shape;84;gd37ffa4ae0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gc6f90357f_0_13: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0" name="Google Shape;90;gc6f90357f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gc6f90357f_0_19: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9" name="Google Shape;99;gc6f90357f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gd37ffa4ae0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 name="Google Shape;107;gd37ffa4ae0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gd37ffa4ae0_0_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6" name="Google Shape;116;gd37ffa4ae0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gd37ffa4ae0_0_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2" name="Google Shape;122;gd37ffa4ae0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g7a943cc60b44b8d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 name="Google Shape;128;g7a943cc60b44b8d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c6f90357f_0_41: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5" name="Google Shape;135;gc6f90357f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gd37ffa4ae0_0_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6" name="Google Shape;146;gd37ffa4ae0_0_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gd37ffa4ae0_0_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9" name="Google Shape;159;gd37ffa4ae0_0_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gd37ffa4ae0_0_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8" name="Google Shape;168;gd37ffa4ae0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gc6f90357f_0_47: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4" name="Google Shape;174;gc6f90357f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gd37ffa4ae0_0_1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0" name="Google Shape;180;gd37ffa4ae0_0_1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dk1"/>
        </a:solidFill>
      </p:bgPr>
    </p:bg>
    <p:spTree>
      <p:nvGrpSpPr>
        <p:cNvPr id="9" name="Shape 9"/>
        <p:cNvGrpSpPr/>
        <p:nvPr/>
      </p:nvGrpSpPr>
      <p:grpSpPr>
        <a:xfrm>
          <a:off x="0" y="0"/>
          <a:ext cx="0" cy="0"/>
          <a:chOff x="0" y="0"/>
          <a:chExt cx="0" cy="0"/>
        </a:xfrm>
      </p:grpSpPr>
      <p:sp>
        <p:nvSpPr>
          <p:cNvPr id="10" name="Google Shape;10;p2"/>
          <p:cNvSpPr/>
          <p:nvPr/>
        </p:nvSpPr>
        <p:spPr>
          <a:xfrm>
            <a:off x="0" y="100"/>
            <a:ext cx="9144000" cy="1711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1" name="Google Shape;11;p2"/>
          <p:cNvCxnSpPr/>
          <p:nvPr/>
        </p:nvCxnSpPr>
        <p:spPr>
          <a:xfrm>
            <a:off x="641934" y="3597500"/>
            <a:ext cx="390300" cy="0"/>
          </a:xfrm>
          <a:prstGeom prst="straightConnector1">
            <a:avLst/>
          </a:prstGeom>
          <a:noFill/>
          <a:ln cap="flat" cmpd="sng" w="28575">
            <a:solidFill>
              <a:schemeClr val="accent1"/>
            </a:solidFill>
            <a:prstDash val="solid"/>
            <a:round/>
            <a:headEnd len="sm" w="sm" type="none"/>
            <a:tailEnd len="sm" w="sm" type="none"/>
          </a:ln>
        </p:spPr>
      </p:cxnSp>
      <p:sp>
        <p:nvSpPr>
          <p:cNvPr id="12" name="Google Shape;12;p2"/>
          <p:cNvSpPr txBox="1"/>
          <p:nvPr>
            <p:ph type="ctrTitle"/>
          </p:nvPr>
        </p:nvSpPr>
        <p:spPr>
          <a:xfrm>
            <a:off x="512700" y="1893300"/>
            <a:ext cx="8118600" cy="1522800"/>
          </a:xfrm>
          <a:prstGeom prst="rect">
            <a:avLst/>
          </a:prstGeom>
        </p:spPr>
        <p:txBody>
          <a:bodyPr anchorCtr="0" anchor="b" bIns="91425" lIns="91425" spcFirstLastPara="1" rIns="91425" wrap="square" tIns="91425">
            <a:noAutofit/>
          </a:bodyPr>
          <a:lstStyle>
            <a:lvl1pPr lvl="0">
              <a:spcBef>
                <a:spcPts val="0"/>
              </a:spcBef>
              <a:spcAft>
                <a:spcPts val="0"/>
              </a:spcAft>
              <a:buClr>
                <a:schemeClr val="accent1"/>
              </a:buClr>
              <a:buSzPts val="4200"/>
              <a:buNone/>
              <a:defRPr sz="4200">
                <a:solidFill>
                  <a:schemeClr val="accent1"/>
                </a:solidFill>
              </a:defRPr>
            </a:lvl1pPr>
            <a:lvl2pPr lvl="1">
              <a:spcBef>
                <a:spcPts val="0"/>
              </a:spcBef>
              <a:spcAft>
                <a:spcPts val="0"/>
              </a:spcAft>
              <a:buClr>
                <a:schemeClr val="accent1"/>
              </a:buClr>
              <a:buSzPts val="4200"/>
              <a:buNone/>
              <a:defRPr sz="4200">
                <a:solidFill>
                  <a:schemeClr val="accent1"/>
                </a:solidFill>
              </a:defRPr>
            </a:lvl2pPr>
            <a:lvl3pPr lvl="2">
              <a:spcBef>
                <a:spcPts val="0"/>
              </a:spcBef>
              <a:spcAft>
                <a:spcPts val="0"/>
              </a:spcAft>
              <a:buClr>
                <a:schemeClr val="accent1"/>
              </a:buClr>
              <a:buSzPts val="4200"/>
              <a:buNone/>
              <a:defRPr sz="4200">
                <a:solidFill>
                  <a:schemeClr val="accent1"/>
                </a:solidFill>
              </a:defRPr>
            </a:lvl3pPr>
            <a:lvl4pPr lvl="3">
              <a:spcBef>
                <a:spcPts val="0"/>
              </a:spcBef>
              <a:spcAft>
                <a:spcPts val="0"/>
              </a:spcAft>
              <a:buClr>
                <a:schemeClr val="accent1"/>
              </a:buClr>
              <a:buSzPts val="4200"/>
              <a:buNone/>
              <a:defRPr sz="4200">
                <a:solidFill>
                  <a:schemeClr val="accent1"/>
                </a:solidFill>
              </a:defRPr>
            </a:lvl4pPr>
            <a:lvl5pPr lvl="4">
              <a:spcBef>
                <a:spcPts val="0"/>
              </a:spcBef>
              <a:spcAft>
                <a:spcPts val="0"/>
              </a:spcAft>
              <a:buClr>
                <a:schemeClr val="accent1"/>
              </a:buClr>
              <a:buSzPts val="4200"/>
              <a:buNone/>
              <a:defRPr sz="4200">
                <a:solidFill>
                  <a:schemeClr val="accent1"/>
                </a:solidFill>
              </a:defRPr>
            </a:lvl5pPr>
            <a:lvl6pPr lvl="5">
              <a:spcBef>
                <a:spcPts val="0"/>
              </a:spcBef>
              <a:spcAft>
                <a:spcPts val="0"/>
              </a:spcAft>
              <a:buClr>
                <a:schemeClr val="accent1"/>
              </a:buClr>
              <a:buSzPts val="4200"/>
              <a:buNone/>
              <a:defRPr sz="4200">
                <a:solidFill>
                  <a:schemeClr val="accent1"/>
                </a:solidFill>
              </a:defRPr>
            </a:lvl6pPr>
            <a:lvl7pPr lvl="6">
              <a:spcBef>
                <a:spcPts val="0"/>
              </a:spcBef>
              <a:spcAft>
                <a:spcPts val="0"/>
              </a:spcAft>
              <a:buClr>
                <a:schemeClr val="accent1"/>
              </a:buClr>
              <a:buSzPts val="4200"/>
              <a:buNone/>
              <a:defRPr sz="4200">
                <a:solidFill>
                  <a:schemeClr val="accent1"/>
                </a:solidFill>
              </a:defRPr>
            </a:lvl7pPr>
            <a:lvl8pPr lvl="7">
              <a:spcBef>
                <a:spcPts val="0"/>
              </a:spcBef>
              <a:spcAft>
                <a:spcPts val="0"/>
              </a:spcAft>
              <a:buClr>
                <a:schemeClr val="accent1"/>
              </a:buClr>
              <a:buSzPts val="4200"/>
              <a:buNone/>
              <a:defRPr sz="4200">
                <a:solidFill>
                  <a:schemeClr val="accent1"/>
                </a:solidFill>
              </a:defRPr>
            </a:lvl8pPr>
            <a:lvl9pPr lvl="8">
              <a:spcBef>
                <a:spcPts val="0"/>
              </a:spcBef>
              <a:spcAft>
                <a:spcPts val="0"/>
              </a:spcAft>
              <a:buClr>
                <a:schemeClr val="accent1"/>
              </a:buClr>
              <a:buSzPts val="4200"/>
              <a:buNone/>
              <a:defRPr sz="4200">
                <a:solidFill>
                  <a:schemeClr val="accent1"/>
                </a:solidFill>
              </a:defRPr>
            </a:lvl9pPr>
          </a:lstStyle>
          <a:p/>
        </p:txBody>
      </p:sp>
      <p:sp>
        <p:nvSpPr>
          <p:cNvPr id="13" name="Google Shape;13;p2"/>
          <p:cNvSpPr txBox="1"/>
          <p:nvPr>
            <p:ph idx="1" type="subTitle"/>
          </p:nvPr>
        </p:nvSpPr>
        <p:spPr>
          <a:xfrm>
            <a:off x="512700" y="3840639"/>
            <a:ext cx="8118600" cy="7875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Clr>
                <a:schemeClr val="accent2"/>
              </a:buClr>
              <a:buSzPts val="2400"/>
              <a:buNone/>
              <a:defRPr sz="2400">
                <a:solidFill>
                  <a:schemeClr val="accent2"/>
                </a:solidFill>
              </a:defRPr>
            </a:lvl1pPr>
            <a:lvl2pPr lvl="1">
              <a:lnSpc>
                <a:spcPct val="100000"/>
              </a:lnSpc>
              <a:spcBef>
                <a:spcPts val="0"/>
              </a:spcBef>
              <a:spcAft>
                <a:spcPts val="0"/>
              </a:spcAft>
              <a:buClr>
                <a:schemeClr val="accent2"/>
              </a:buClr>
              <a:buSzPts val="2400"/>
              <a:buNone/>
              <a:defRPr sz="2400">
                <a:solidFill>
                  <a:schemeClr val="accent2"/>
                </a:solidFill>
              </a:defRPr>
            </a:lvl2pPr>
            <a:lvl3pPr lvl="2">
              <a:lnSpc>
                <a:spcPct val="100000"/>
              </a:lnSpc>
              <a:spcBef>
                <a:spcPts val="0"/>
              </a:spcBef>
              <a:spcAft>
                <a:spcPts val="0"/>
              </a:spcAft>
              <a:buClr>
                <a:schemeClr val="accent2"/>
              </a:buClr>
              <a:buSzPts val="2400"/>
              <a:buNone/>
              <a:defRPr sz="2400">
                <a:solidFill>
                  <a:schemeClr val="accent2"/>
                </a:solidFill>
              </a:defRPr>
            </a:lvl3pPr>
            <a:lvl4pPr lvl="3">
              <a:lnSpc>
                <a:spcPct val="100000"/>
              </a:lnSpc>
              <a:spcBef>
                <a:spcPts val="0"/>
              </a:spcBef>
              <a:spcAft>
                <a:spcPts val="0"/>
              </a:spcAft>
              <a:buClr>
                <a:schemeClr val="accent2"/>
              </a:buClr>
              <a:buSzPts val="2400"/>
              <a:buNone/>
              <a:defRPr sz="2400">
                <a:solidFill>
                  <a:schemeClr val="accent2"/>
                </a:solidFill>
              </a:defRPr>
            </a:lvl4pPr>
            <a:lvl5pPr lvl="4">
              <a:lnSpc>
                <a:spcPct val="100000"/>
              </a:lnSpc>
              <a:spcBef>
                <a:spcPts val="0"/>
              </a:spcBef>
              <a:spcAft>
                <a:spcPts val="0"/>
              </a:spcAft>
              <a:buClr>
                <a:schemeClr val="accent2"/>
              </a:buClr>
              <a:buSzPts val="2400"/>
              <a:buNone/>
              <a:defRPr sz="2400">
                <a:solidFill>
                  <a:schemeClr val="accent2"/>
                </a:solidFill>
              </a:defRPr>
            </a:lvl5pPr>
            <a:lvl6pPr lvl="5">
              <a:lnSpc>
                <a:spcPct val="100000"/>
              </a:lnSpc>
              <a:spcBef>
                <a:spcPts val="0"/>
              </a:spcBef>
              <a:spcAft>
                <a:spcPts val="0"/>
              </a:spcAft>
              <a:buClr>
                <a:schemeClr val="accent2"/>
              </a:buClr>
              <a:buSzPts val="2400"/>
              <a:buNone/>
              <a:defRPr sz="2400">
                <a:solidFill>
                  <a:schemeClr val="accent2"/>
                </a:solidFill>
              </a:defRPr>
            </a:lvl6pPr>
            <a:lvl7pPr lvl="6">
              <a:lnSpc>
                <a:spcPct val="100000"/>
              </a:lnSpc>
              <a:spcBef>
                <a:spcPts val="0"/>
              </a:spcBef>
              <a:spcAft>
                <a:spcPts val="0"/>
              </a:spcAft>
              <a:buClr>
                <a:schemeClr val="accent2"/>
              </a:buClr>
              <a:buSzPts val="2400"/>
              <a:buNone/>
              <a:defRPr sz="2400">
                <a:solidFill>
                  <a:schemeClr val="accent2"/>
                </a:solidFill>
              </a:defRPr>
            </a:lvl7pPr>
            <a:lvl8pPr lvl="7">
              <a:lnSpc>
                <a:spcPct val="100000"/>
              </a:lnSpc>
              <a:spcBef>
                <a:spcPts val="0"/>
              </a:spcBef>
              <a:spcAft>
                <a:spcPts val="0"/>
              </a:spcAft>
              <a:buClr>
                <a:schemeClr val="accent2"/>
              </a:buClr>
              <a:buSzPts val="2400"/>
              <a:buNone/>
              <a:defRPr sz="2400">
                <a:solidFill>
                  <a:schemeClr val="accent2"/>
                </a:solidFill>
              </a:defRPr>
            </a:lvl8pPr>
            <a:lvl9pPr lvl="8">
              <a:lnSpc>
                <a:spcPct val="100000"/>
              </a:lnSpc>
              <a:spcBef>
                <a:spcPts val="0"/>
              </a:spcBef>
              <a:spcAft>
                <a:spcPts val="0"/>
              </a:spcAft>
              <a:buClr>
                <a:schemeClr val="accent2"/>
              </a:buClr>
              <a:buSzPts val="2400"/>
              <a:buNone/>
              <a:defRPr sz="2400">
                <a:solidFill>
                  <a:schemeClr val="accent2"/>
                </a:solidFill>
              </a:defRPr>
            </a:lvl9pPr>
          </a:lstStyle>
          <a:p/>
        </p:txBody>
      </p:sp>
      <p:sp>
        <p:nvSpPr>
          <p:cNvPr id="14" name="Google Shape;14;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solidFill>
                  <a:schemeClr val="accent1"/>
                </a:solidFill>
              </a:defRPr>
            </a:lvl1pPr>
            <a:lvl2pPr lvl="1">
              <a:buNone/>
              <a:defRPr>
                <a:solidFill>
                  <a:schemeClr val="accent1"/>
                </a:solidFill>
              </a:defRPr>
            </a:lvl2pPr>
            <a:lvl3pPr lvl="2">
              <a:buNone/>
              <a:defRPr>
                <a:solidFill>
                  <a:schemeClr val="accent1"/>
                </a:solidFill>
              </a:defRPr>
            </a:lvl3pPr>
            <a:lvl4pPr lvl="3">
              <a:buNone/>
              <a:defRPr>
                <a:solidFill>
                  <a:schemeClr val="accent1"/>
                </a:solidFill>
              </a:defRPr>
            </a:lvl4pPr>
            <a:lvl5pPr lvl="4">
              <a:buNone/>
              <a:defRPr>
                <a:solidFill>
                  <a:schemeClr val="accent1"/>
                </a:solidFill>
              </a:defRPr>
            </a:lvl5pPr>
            <a:lvl6pPr lvl="5">
              <a:buNone/>
              <a:defRPr>
                <a:solidFill>
                  <a:schemeClr val="accent1"/>
                </a:solidFill>
              </a:defRPr>
            </a:lvl6pPr>
            <a:lvl7pPr lvl="6">
              <a:buNone/>
              <a:defRPr>
                <a:solidFill>
                  <a:schemeClr val="accent1"/>
                </a:solidFill>
              </a:defRPr>
            </a:lvl7pPr>
            <a:lvl8pPr lvl="7">
              <a:buNone/>
              <a:defRPr>
                <a:solidFill>
                  <a:schemeClr val="accent1"/>
                </a:solidFill>
              </a:defRPr>
            </a:lvl8pPr>
            <a:lvl9pPr lvl="8">
              <a:buNone/>
              <a:defRPr>
                <a:solidFill>
                  <a:schemeClr val="accen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15" name="Shape 15"/>
        <p:cNvGrpSpPr/>
        <p:nvPr/>
      </p:nvGrpSpPr>
      <p:grpSpPr>
        <a:xfrm>
          <a:off x="0" y="0"/>
          <a:ext cx="0" cy="0"/>
          <a:chOff x="0" y="0"/>
          <a:chExt cx="0" cy="0"/>
        </a:xfrm>
      </p:grpSpPr>
      <p:cxnSp>
        <p:nvCxnSpPr>
          <p:cNvPr id="16" name="Google Shape;16;p3"/>
          <p:cNvCxnSpPr/>
          <p:nvPr/>
        </p:nvCxnSpPr>
        <p:spPr>
          <a:xfrm>
            <a:off x="641934" y="3597500"/>
            <a:ext cx="390300" cy="0"/>
          </a:xfrm>
          <a:prstGeom prst="straightConnector1">
            <a:avLst/>
          </a:prstGeom>
          <a:noFill/>
          <a:ln cap="flat" cmpd="sng" w="28575">
            <a:solidFill>
              <a:schemeClr val="lt2"/>
            </a:solidFill>
            <a:prstDash val="solid"/>
            <a:round/>
            <a:headEnd len="sm" w="sm" type="none"/>
            <a:tailEnd len="sm" w="sm" type="none"/>
          </a:ln>
        </p:spPr>
      </p:cxnSp>
      <p:sp>
        <p:nvSpPr>
          <p:cNvPr id="17" name="Google Shape;17;p3"/>
          <p:cNvSpPr txBox="1"/>
          <p:nvPr>
            <p:ph type="title"/>
          </p:nvPr>
        </p:nvSpPr>
        <p:spPr>
          <a:xfrm>
            <a:off x="512700" y="1893300"/>
            <a:ext cx="8118600" cy="1522800"/>
          </a:xfrm>
          <a:prstGeom prst="rect">
            <a:avLst/>
          </a:prstGeom>
        </p:spPr>
        <p:txBody>
          <a:bodyPr anchorCtr="0" anchor="b" bIns="91425" lIns="91425" spcFirstLastPara="1" rIns="91425" wrap="square" tIns="91425">
            <a:noAutofit/>
          </a:bodyPr>
          <a:lstStyle>
            <a:lvl1pPr lvl="0">
              <a:spcBef>
                <a:spcPts val="0"/>
              </a:spcBef>
              <a:spcAft>
                <a:spcPts val="0"/>
              </a:spcAft>
              <a:buClr>
                <a:schemeClr val="accent1"/>
              </a:buClr>
              <a:buSzPts val="6000"/>
              <a:buNone/>
              <a:defRPr sz="6000">
                <a:solidFill>
                  <a:schemeClr val="accent1"/>
                </a:solidFill>
              </a:defRPr>
            </a:lvl1pPr>
            <a:lvl2pPr lvl="1">
              <a:spcBef>
                <a:spcPts val="0"/>
              </a:spcBef>
              <a:spcAft>
                <a:spcPts val="0"/>
              </a:spcAft>
              <a:buClr>
                <a:schemeClr val="accent1"/>
              </a:buClr>
              <a:buSzPts val="6000"/>
              <a:buNone/>
              <a:defRPr sz="6000">
                <a:solidFill>
                  <a:schemeClr val="accent1"/>
                </a:solidFill>
              </a:defRPr>
            </a:lvl2pPr>
            <a:lvl3pPr lvl="2">
              <a:spcBef>
                <a:spcPts val="0"/>
              </a:spcBef>
              <a:spcAft>
                <a:spcPts val="0"/>
              </a:spcAft>
              <a:buClr>
                <a:schemeClr val="accent1"/>
              </a:buClr>
              <a:buSzPts val="6000"/>
              <a:buNone/>
              <a:defRPr sz="6000">
                <a:solidFill>
                  <a:schemeClr val="accent1"/>
                </a:solidFill>
              </a:defRPr>
            </a:lvl3pPr>
            <a:lvl4pPr lvl="3">
              <a:spcBef>
                <a:spcPts val="0"/>
              </a:spcBef>
              <a:spcAft>
                <a:spcPts val="0"/>
              </a:spcAft>
              <a:buClr>
                <a:schemeClr val="accent1"/>
              </a:buClr>
              <a:buSzPts val="6000"/>
              <a:buNone/>
              <a:defRPr sz="6000">
                <a:solidFill>
                  <a:schemeClr val="accent1"/>
                </a:solidFill>
              </a:defRPr>
            </a:lvl4pPr>
            <a:lvl5pPr lvl="4">
              <a:spcBef>
                <a:spcPts val="0"/>
              </a:spcBef>
              <a:spcAft>
                <a:spcPts val="0"/>
              </a:spcAft>
              <a:buClr>
                <a:schemeClr val="accent1"/>
              </a:buClr>
              <a:buSzPts val="6000"/>
              <a:buNone/>
              <a:defRPr sz="6000">
                <a:solidFill>
                  <a:schemeClr val="accent1"/>
                </a:solidFill>
              </a:defRPr>
            </a:lvl5pPr>
            <a:lvl6pPr lvl="5">
              <a:spcBef>
                <a:spcPts val="0"/>
              </a:spcBef>
              <a:spcAft>
                <a:spcPts val="0"/>
              </a:spcAft>
              <a:buClr>
                <a:schemeClr val="accent1"/>
              </a:buClr>
              <a:buSzPts val="6000"/>
              <a:buNone/>
              <a:defRPr sz="6000">
                <a:solidFill>
                  <a:schemeClr val="accent1"/>
                </a:solidFill>
              </a:defRPr>
            </a:lvl6pPr>
            <a:lvl7pPr lvl="6">
              <a:spcBef>
                <a:spcPts val="0"/>
              </a:spcBef>
              <a:spcAft>
                <a:spcPts val="0"/>
              </a:spcAft>
              <a:buClr>
                <a:schemeClr val="accent1"/>
              </a:buClr>
              <a:buSzPts val="6000"/>
              <a:buNone/>
              <a:defRPr sz="6000">
                <a:solidFill>
                  <a:schemeClr val="accent1"/>
                </a:solidFill>
              </a:defRPr>
            </a:lvl7pPr>
            <a:lvl8pPr lvl="7">
              <a:spcBef>
                <a:spcPts val="0"/>
              </a:spcBef>
              <a:spcAft>
                <a:spcPts val="0"/>
              </a:spcAft>
              <a:buClr>
                <a:schemeClr val="accent1"/>
              </a:buClr>
              <a:buSzPts val="6000"/>
              <a:buNone/>
              <a:defRPr sz="6000">
                <a:solidFill>
                  <a:schemeClr val="accent1"/>
                </a:solidFill>
              </a:defRPr>
            </a:lvl8pPr>
            <a:lvl9pPr lvl="8">
              <a:spcBef>
                <a:spcPts val="0"/>
              </a:spcBef>
              <a:spcAft>
                <a:spcPts val="0"/>
              </a:spcAft>
              <a:buClr>
                <a:schemeClr val="accent1"/>
              </a:buClr>
              <a:buSzPts val="6000"/>
              <a:buNone/>
              <a:defRPr sz="6000">
                <a:solidFill>
                  <a:schemeClr val="accent1"/>
                </a:solidFill>
              </a:defRPr>
            </a:lvl9pPr>
          </a:lstStyle>
          <a:p/>
        </p:txBody>
      </p:sp>
      <p:sp>
        <p:nvSpPr>
          <p:cNvPr id="18" name="Google Shape;18;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solidFill>
                  <a:schemeClr val="accent1"/>
                </a:solidFill>
              </a:defRPr>
            </a:lvl1pPr>
            <a:lvl2pPr lvl="1">
              <a:buNone/>
              <a:defRPr>
                <a:solidFill>
                  <a:schemeClr val="accent1"/>
                </a:solidFill>
              </a:defRPr>
            </a:lvl2pPr>
            <a:lvl3pPr lvl="2">
              <a:buNone/>
              <a:defRPr>
                <a:solidFill>
                  <a:schemeClr val="accent1"/>
                </a:solidFill>
              </a:defRPr>
            </a:lvl3pPr>
            <a:lvl4pPr lvl="3">
              <a:buNone/>
              <a:defRPr>
                <a:solidFill>
                  <a:schemeClr val="accent1"/>
                </a:solidFill>
              </a:defRPr>
            </a:lvl4pPr>
            <a:lvl5pPr lvl="4">
              <a:buNone/>
              <a:defRPr>
                <a:solidFill>
                  <a:schemeClr val="accent1"/>
                </a:solidFill>
              </a:defRPr>
            </a:lvl5pPr>
            <a:lvl6pPr lvl="5">
              <a:buNone/>
              <a:defRPr>
                <a:solidFill>
                  <a:schemeClr val="accent1"/>
                </a:solidFill>
              </a:defRPr>
            </a:lvl6pPr>
            <a:lvl7pPr lvl="6">
              <a:buNone/>
              <a:defRPr>
                <a:solidFill>
                  <a:schemeClr val="accent1"/>
                </a:solidFill>
              </a:defRPr>
            </a:lvl7pPr>
            <a:lvl8pPr lvl="7">
              <a:buNone/>
              <a:defRPr>
                <a:solidFill>
                  <a:schemeClr val="accent1"/>
                </a:solidFill>
              </a:defRPr>
            </a:lvl8pPr>
            <a:lvl9pPr lvl="8">
              <a:buNone/>
              <a:defRPr>
                <a:solidFill>
                  <a:schemeClr val="accen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9" name="Shape 19"/>
        <p:cNvGrpSpPr/>
        <p:nvPr/>
      </p:nvGrpSpPr>
      <p:grpSpPr>
        <a:xfrm>
          <a:off x="0" y="0"/>
          <a:ext cx="0" cy="0"/>
          <a:chOff x="0" y="0"/>
          <a:chExt cx="0" cy="0"/>
        </a:xfrm>
      </p:grpSpPr>
      <p:sp>
        <p:nvSpPr>
          <p:cNvPr id="20" name="Google Shape;20;p4"/>
          <p:cNvSpPr/>
          <p:nvPr/>
        </p:nvSpPr>
        <p:spPr>
          <a:xfrm>
            <a:off x="0" y="5045700"/>
            <a:ext cx="9144000" cy="9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4"/>
          <p:cNvSpPr txBox="1"/>
          <p:nvPr>
            <p:ph type="title"/>
          </p:nvPr>
        </p:nvSpPr>
        <p:spPr>
          <a:xfrm>
            <a:off x="311700" y="445025"/>
            <a:ext cx="8520600" cy="6132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2" name="Google Shape;22;p4"/>
          <p:cNvSpPr txBox="1"/>
          <p:nvPr>
            <p:ph idx="1" type="body"/>
          </p:nvPr>
        </p:nvSpPr>
        <p:spPr>
          <a:xfrm>
            <a:off x="311700" y="1171600"/>
            <a:ext cx="8520600" cy="33972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23" name="Google Shape;23;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4" name="Shape 24"/>
        <p:cNvGrpSpPr/>
        <p:nvPr/>
      </p:nvGrpSpPr>
      <p:grpSpPr>
        <a:xfrm>
          <a:off x="0" y="0"/>
          <a:ext cx="0" cy="0"/>
          <a:chOff x="0" y="0"/>
          <a:chExt cx="0" cy="0"/>
        </a:xfrm>
      </p:grpSpPr>
      <p:sp>
        <p:nvSpPr>
          <p:cNvPr id="25" name="Google Shape;25;p5"/>
          <p:cNvSpPr txBox="1"/>
          <p:nvPr>
            <p:ph type="title"/>
          </p:nvPr>
        </p:nvSpPr>
        <p:spPr>
          <a:xfrm>
            <a:off x="311700" y="445025"/>
            <a:ext cx="8520600" cy="6132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6" name="Google Shape;26;p5"/>
          <p:cNvSpPr txBox="1"/>
          <p:nvPr>
            <p:ph idx="1" type="body"/>
          </p:nvPr>
        </p:nvSpPr>
        <p:spPr>
          <a:xfrm>
            <a:off x="311700" y="1171675"/>
            <a:ext cx="3999900" cy="33972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7" name="Google Shape;27;p5"/>
          <p:cNvSpPr txBox="1"/>
          <p:nvPr>
            <p:ph idx="2" type="body"/>
          </p:nvPr>
        </p:nvSpPr>
        <p:spPr>
          <a:xfrm>
            <a:off x="4832400" y="1171675"/>
            <a:ext cx="3999900" cy="33972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8" name="Google Shape;28;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9" name="Shape 29"/>
        <p:cNvGrpSpPr/>
        <p:nvPr/>
      </p:nvGrpSpPr>
      <p:grpSpPr>
        <a:xfrm>
          <a:off x="0" y="0"/>
          <a:ext cx="0" cy="0"/>
          <a:chOff x="0" y="0"/>
          <a:chExt cx="0" cy="0"/>
        </a:xfrm>
      </p:grpSpPr>
      <p:sp>
        <p:nvSpPr>
          <p:cNvPr id="30" name="Google Shape;30;p6"/>
          <p:cNvSpPr txBox="1"/>
          <p:nvPr>
            <p:ph type="title"/>
          </p:nvPr>
        </p:nvSpPr>
        <p:spPr>
          <a:xfrm>
            <a:off x="311700" y="445025"/>
            <a:ext cx="8520600" cy="6132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1" name="Google Shape;31;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2" name="Shape 32"/>
        <p:cNvGrpSpPr/>
        <p:nvPr/>
      </p:nvGrpSpPr>
      <p:grpSpPr>
        <a:xfrm>
          <a:off x="0" y="0"/>
          <a:ext cx="0" cy="0"/>
          <a:chOff x="0" y="0"/>
          <a:chExt cx="0" cy="0"/>
        </a:xfrm>
      </p:grpSpPr>
      <p:sp>
        <p:nvSpPr>
          <p:cNvPr id="33" name="Google Shape;33;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4" name="Google Shape;34;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5" name="Google Shape;35;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lt2"/>
        </a:solidFill>
      </p:bgPr>
    </p:bg>
    <p:spTree>
      <p:nvGrpSpPr>
        <p:cNvPr id="36" name="Shape 36"/>
        <p:cNvGrpSpPr/>
        <p:nvPr/>
      </p:nvGrpSpPr>
      <p:grpSpPr>
        <a:xfrm>
          <a:off x="0" y="0"/>
          <a:ext cx="0" cy="0"/>
          <a:chOff x="0" y="0"/>
          <a:chExt cx="0" cy="0"/>
        </a:xfrm>
      </p:grpSpPr>
      <p:sp>
        <p:nvSpPr>
          <p:cNvPr id="37" name="Google Shape;37;p8"/>
          <p:cNvSpPr txBox="1"/>
          <p:nvPr>
            <p:ph type="title"/>
          </p:nvPr>
        </p:nvSpPr>
        <p:spPr>
          <a:xfrm>
            <a:off x="490250" y="526350"/>
            <a:ext cx="5604000" cy="4090800"/>
          </a:xfrm>
          <a:prstGeom prst="rect">
            <a:avLst/>
          </a:prstGeom>
        </p:spPr>
        <p:txBody>
          <a:bodyPr anchorCtr="0" anchor="ctr" bIns="91425" lIns="91425" spcFirstLastPara="1" rIns="91425" wrap="square" tIns="91425">
            <a:noAutofit/>
          </a:bodyPr>
          <a:lstStyle>
            <a:lvl1pPr lvl="0">
              <a:spcBef>
                <a:spcPts val="0"/>
              </a:spcBef>
              <a:spcAft>
                <a:spcPts val="0"/>
              </a:spcAft>
              <a:buClr>
                <a:schemeClr val="accent1"/>
              </a:buClr>
              <a:buSzPts val="5400"/>
              <a:buNone/>
              <a:defRPr sz="5400">
                <a:solidFill>
                  <a:schemeClr val="accent1"/>
                </a:solidFill>
              </a:defRPr>
            </a:lvl1pPr>
            <a:lvl2pPr lvl="1">
              <a:spcBef>
                <a:spcPts val="0"/>
              </a:spcBef>
              <a:spcAft>
                <a:spcPts val="0"/>
              </a:spcAft>
              <a:buClr>
                <a:schemeClr val="accent1"/>
              </a:buClr>
              <a:buSzPts val="5400"/>
              <a:buNone/>
              <a:defRPr sz="5400">
                <a:solidFill>
                  <a:schemeClr val="accent1"/>
                </a:solidFill>
              </a:defRPr>
            </a:lvl2pPr>
            <a:lvl3pPr lvl="2">
              <a:spcBef>
                <a:spcPts val="0"/>
              </a:spcBef>
              <a:spcAft>
                <a:spcPts val="0"/>
              </a:spcAft>
              <a:buClr>
                <a:schemeClr val="accent1"/>
              </a:buClr>
              <a:buSzPts val="5400"/>
              <a:buNone/>
              <a:defRPr sz="5400">
                <a:solidFill>
                  <a:schemeClr val="accent1"/>
                </a:solidFill>
              </a:defRPr>
            </a:lvl3pPr>
            <a:lvl4pPr lvl="3">
              <a:spcBef>
                <a:spcPts val="0"/>
              </a:spcBef>
              <a:spcAft>
                <a:spcPts val="0"/>
              </a:spcAft>
              <a:buClr>
                <a:schemeClr val="accent1"/>
              </a:buClr>
              <a:buSzPts val="5400"/>
              <a:buNone/>
              <a:defRPr sz="5400">
                <a:solidFill>
                  <a:schemeClr val="accent1"/>
                </a:solidFill>
              </a:defRPr>
            </a:lvl4pPr>
            <a:lvl5pPr lvl="4">
              <a:spcBef>
                <a:spcPts val="0"/>
              </a:spcBef>
              <a:spcAft>
                <a:spcPts val="0"/>
              </a:spcAft>
              <a:buClr>
                <a:schemeClr val="accent1"/>
              </a:buClr>
              <a:buSzPts val="5400"/>
              <a:buNone/>
              <a:defRPr sz="5400">
                <a:solidFill>
                  <a:schemeClr val="accent1"/>
                </a:solidFill>
              </a:defRPr>
            </a:lvl5pPr>
            <a:lvl6pPr lvl="5">
              <a:spcBef>
                <a:spcPts val="0"/>
              </a:spcBef>
              <a:spcAft>
                <a:spcPts val="0"/>
              </a:spcAft>
              <a:buClr>
                <a:schemeClr val="accent1"/>
              </a:buClr>
              <a:buSzPts val="5400"/>
              <a:buNone/>
              <a:defRPr sz="5400">
                <a:solidFill>
                  <a:schemeClr val="accent1"/>
                </a:solidFill>
              </a:defRPr>
            </a:lvl6pPr>
            <a:lvl7pPr lvl="6">
              <a:spcBef>
                <a:spcPts val="0"/>
              </a:spcBef>
              <a:spcAft>
                <a:spcPts val="0"/>
              </a:spcAft>
              <a:buClr>
                <a:schemeClr val="accent1"/>
              </a:buClr>
              <a:buSzPts val="5400"/>
              <a:buNone/>
              <a:defRPr sz="5400">
                <a:solidFill>
                  <a:schemeClr val="accent1"/>
                </a:solidFill>
              </a:defRPr>
            </a:lvl7pPr>
            <a:lvl8pPr lvl="7">
              <a:spcBef>
                <a:spcPts val="0"/>
              </a:spcBef>
              <a:spcAft>
                <a:spcPts val="0"/>
              </a:spcAft>
              <a:buClr>
                <a:schemeClr val="accent1"/>
              </a:buClr>
              <a:buSzPts val="5400"/>
              <a:buNone/>
              <a:defRPr sz="5400">
                <a:solidFill>
                  <a:schemeClr val="accent1"/>
                </a:solidFill>
              </a:defRPr>
            </a:lvl8pPr>
            <a:lvl9pPr lvl="8">
              <a:spcBef>
                <a:spcPts val="0"/>
              </a:spcBef>
              <a:spcAft>
                <a:spcPts val="0"/>
              </a:spcAft>
              <a:buClr>
                <a:schemeClr val="accent1"/>
              </a:buClr>
              <a:buSzPts val="5400"/>
              <a:buNone/>
              <a:defRPr sz="5400">
                <a:solidFill>
                  <a:schemeClr val="accent1"/>
                </a:solidFill>
              </a:defRPr>
            </a:lvl9pPr>
          </a:lstStyle>
          <a:p/>
        </p:txBody>
      </p:sp>
      <p:sp>
        <p:nvSpPr>
          <p:cNvPr id="38" name="Google Shape;38;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solidFill>
                  <a:schemeClr val="accent1"/>
                </a:solidFill>
              </a:defRPr>
            </a:lvl1pPr>
            <a:lvl2pPr lvl="1">
              <a:buNone/>
              <a:defRPr>
                <a:solidFill>
                  <a:schemeClr val="accent1"/>
                </a:solidFill>
              </a:defRPr>
            </a:lvl2pPr>
            <a:lvl3pPr lvl="2">
              <a:buNone/>
              <a:defRPr>
                <a:solidFill>
                  <a:schemeClr val="accent1"/>
                </a:solidFill>
              </a:defRPr>
            </a:lvl3pPr>
            <a:lvl4pPr lvl="3">
              <a:buNone/>
              <a:defRPr>
                <a:solidFill>
                  <a:schemeClr val="accent1"/>
                </a:solidFill>
              </a:defRPr>
            </a:lvl4pPr>
            <a:lvl5pPr lvl="4">
              <a:buNone/>
              <a:defRPr>
                <a:solidFill>
                  <a:schemeClr val="accent1"/>
                </a:solidFill>
              </a:defRPr>
            </a:lvl5pPr>
            <a:lvl6pPr lvl="5">
              <a:buNone/>
              <a:defRPr>
                <a:solidFill>
                  <a:schemeClr val="accent1"/>
                </a:solidFill>
              </a:defRPr>
            </a:lvl6pPr>
            <a:lvl7pPr lvl="6">
              <a:buNone/>
              <a:defRPr>
                <a:solidFill>
                  <a:schemeClr val="accent1"/>
                </a:solidFill>
              </a:defRPr>
            </a:lvl7pPr>
            <a:lvl8pPr lvl="7">
              <a:buNone/>
              <a:defRPr>
                <a:solidFill>
                  <a:schemeClr val="accent1"/>
                </a:solidFill>
              </a:defRPr>
            </a:lvl8pPr>
            <a:lvl9pPr lvl="8">
              <a:buNone/>
              <a:defRPr>
                <a:solidFill>
                  <a:schemeClr val="accen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9" name="Shape 39"/>
        <p:cNvGrpSpPr/>
        <p:nvPr/>
      </p:nvGrpSpPr>
      <p:grpSpPr>
        <a:xfrm>
          <a:off x="0" y="0"/>
          <a:ext cx="0" cy="0"/>
          <a:chOff x="0" y="0"/>
          <a:chExt cx="0" cy="0"/>
        </a:xfrm>
      </p:grpSpPr>
      <p:sp>
        <p:nvSpPr>
          <p:cNvPr id="40" name="Google Shape;40;p9"/>
          <p:cNvSpPr/>
          <p:nvPr/>
        </p:nvSpPr>
        <p:spPr>
          <a:xfrm>
            <a:off x="4572000" y="-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1" name="Google Shape;41;p9"/>
          <p:cNvCxnSpPr/>
          <p:nvPr/>
        </p:nvCxnSpPr>
        <p:spPr>
          <a:xfrm>
            <a:off x="5029675" y="4495500"/>
            <a:ext cx="686400" cy="0"/>
          </a:xfrm>
          <a:prstGeom prst="straightConnector1">
            <a:avLst/>
          </a:prstGeom>
          <a:noFill/>
          <a:ln cap="flat" cmpd="sng" w="19050">
            <a:solidFill>
              <a:schemeClr val="lt2"/>
            </a:solidFill>
            <a:prstDash val="solid"/>
            <a:round/>
            <a:headEnd len="sm" w="sm" type="none"/>
            <a:tailEnd len="sm" w="sm" type="none"/>
          </a:ln>
        </p:spPr>
      </p:cxnSp>
      <p:sp>
        <p:nvSpPr>
          <p:cNvPr id="42" name="Google Shape;42;p9"/>
          <p:cNvSpPr txBox="1"/>
          <p:nvPr>
            <p:ph type="title"/>
          </p:nvPr>
        </p:nvSpPr>
        <p:spPr>
          <a:xfrm>
            <a:off x="265500" y="1382350"/>
            <a:ext cx="4045200" cy="1333200"/>
          </a:xfrm>
          <a:prstGeom prst="rect">
            <a:avLst/>
          </a:prstGeom>
        </p:spPr>
        <p:txBody>
          <a:bodyPr anchorCtr="0" anchor="b" bIns="91425" lIns="91425" spcFirstLastPara="1" rIns="91425" wrap="square" tIns="91425">
            <a:noAutofit/>
          </a:bodyPr>
          <a:lstStyle>
            <a:lvl1pPr lvl="0" algn="ctr">
              <a:spcBef>
                <a:spcPts val="0"/>
              </a:spcBef>
              <a:spcAft>
                <a:spcPts val="0"/>
              </a:spcAft>
              <a:buClr>
                <a:schemeClr val="lt2"/>
              </a:buClr>
              <a:buSzPts val="4200"/>
              <a:buNone/>
              <a:defRPr sz="4200">
                <a:solidFill>
                  <a:schemeClr val="lt2"/>
                </a:solidFill>
              </a:defRPr>
            </a:lvl1pPr>
            <a:lvl2pPr lvl="1" algn="ctr">
              <a:spcBef>
                <a:spcPts val="0"/>
              </a:spcBef>
              <a:spcAft>
                <a:spcPts val="0"/>
              </a:spcAft>
              <a:buClr>
                <a:schemeClr val="lt2"/>
              </a:buClr>
              <a:buSzPts val="4200"/>
              <a:buNone/>
              <a:defRPr sz="4200">
                <a:solidFill>
                  <a:schemeClr val="lt2"/>
                </a:solidFill>
              </a:defRPr>
            </a:lvl2pPr>
            <a:lvl3pPr lvl="2" algn="ctr">
              <a:spcBef>
                <a:spcPts val="0"/>
              </a:spcBef>
              <a:spcAft>
                <a:spcPts val="0"/>
              </a:spcAft>
              <a:buClr>
                <a:schemeClr val="lt2"/>
              </a:buClr>
              <a:buSzPts val="4200"/>
              <a:buNone/>
              <a:defRPr sz="4200">
                <a:solidFill>
                  <a:schemeClr val="lt2"/>
                </a:solidFill>
              </a:defRPr>
            </a:lvl3pPr>
            <a:lvl4pPr lvl="3" algn="ctr">
              <a:spcBef>
                <a:spcPts val="0"/>
              </a:spcBef>
              <a:spcAft>
                <a:spcPts val="0"/>
              </a:spcAft>
              <a:buClr>
                <a:schemeClr val="lt2"/>
              </a:buClr>
              <a:buSzPts val="4200"/>
              <a:buNone/>
              <a:defRPr sz="4200">
                <a:solidFill>
                  <a:schemeClr val="lt2"/>
                </a:solidFill>
              </a:defRPr>
            </a:lvl4pPr>
            <a:lvl5pPr lvl="4" algn="ctr">
              <a:spcBef>
                <a:spcPts val="0"/>
              </a:spcBef>
              <a:spcAft>
                <a:spcPts val="0"/>
              </a:spcAft>
              <a:buClr>
                <a:schemeClr val="lt2"/>
              </a:buClr>
              <a:buSzPts val="4200"/>
              <a:buNone/>
              <a:defRPr sz="4200">
                <a:solidFill>
                  <a:schemeClr val="lt2"/>
                </a:solidFill>
              </a:defRPr>
            </a:lvl5pPr>
            <a:lvl6pPr lvl="5" algn="ctr">
              <a:spcBef>
                <a:spcPts val="0"/>
              </a:spcBef>
              <a:spcAft>
                <a:spcPts val="0"/>
              </a:spcAft>
              <a:buClr>
                <a:schemeClr val="lt2"/>
              </a:buClr>
              <a:buSzPts val="4200"/>
              <a:buNone/>
              <a:defRPr sz="4200">
                <a:solidFill>
                  <a:schemeClr val="lt2"/>
                </a:solidFill>
              </a:defRPr>
            </a:lvl6pPr>
            <a:lvl7pPr lvl="6" algn="ctr">
              <a:spcBef>
                <a:spcPts val="0"/>
              </a:spcBef>
              <a:spcAft>
                <a:spcPts val="0"/>
              </a:spcAft>
              <a:buClr>
                <a:schemeClr val="lt2"/>
              </a:buClr>
              <a:buSzPts val="4200"/>
              <a:buNone/>
              <a:defRPr sz="4200">
                <a:solidFill>
                  <a:schemeClr val="lt2"/>
                </a:solidFill>
              </a:defRPr>
            </a:lvl7pPr>
            <a:lvl8pPr lvl="7" algn="ctr">
              <a:spcBef>
                <a:spcPts val="0"/>
              </a:spcBef>
              <a:spcAft>
                <a:spcPts val="0"/>
              </a:spcAft>
              <a:buClr>
                <a:schemeClr val="lt2"/>
              </a:buClr>
              <a:buSzPts val="4200"/>
              <a:buNone/>
              <a:defRPr sz="4200">
                <a:solidFill>
                  <a:schemeClr val="lt2"/>
                </a:solidFill>
              </a:defRPr>
            </a:lvl8pPr>
            <a:lvl9pPr lvl="8" algn="ctr">
              <a:spcBef>
                <a:spcPts val="0"/>
              </a:spcBef>
              <a:spcAft>
                <a:spcPts val="0"/>
              </a:spcAft>
              <a:buClr>
                <a:schemeClr val="lt2"/>
              </a:buClr>
              <a:buSzPts val="4200"/>
              <a:buNone/>
              <a:defRPr sz="4200">
                <a:solidFill>
                  <a:schemeClr val="lt2"/>
                </a:solidFill>
              </a:defRPr>
            </a:lvl9pPr>
          </a:lstStyle>
          <a:p/>
        </p:txBody>
      </p:sp>
      <p:sp>
        <p:nvSpPr>
          <p:cNvPr id="43" name="Google Shape;43;p9"/>
          <p:cNvSpPr txBox="1"/>
          <p:nvPr>
            <p:ph idx="1" type="subTitle"/>
          </p:nvPr>
        </p:nvSpPr>
        <p:spPr>
          <a:xfrm>
            <a:off x="265500" y="2769001"/>
            <a:ext cx="4045200" cy="13455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4" name="Google Shape;44;p9"/>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Clr>
                <a:schemeClr val="accent1"/>
              </a:buClr>
              <a:buSzPts val="1800"/>
              <a:buChar char="●"/>
              <a:defRPr>
                <a:solidFill>
                  <a:schemeClr val="accent1"/>
                </a:solidFill>
              </a:defRPr>
            </a:lvl1pPr>
            <a:lvl2pPr indent="-317500" lvl="1" marL="914400">
              <a:spcBef>
                <a:spcPts val="1600"/>
              </a:spcBef>
              <a:spcAft>
                <a:spcPts val="0"/>
              </a:spcAft>
              <a:buClr>
                <a:schemeClr val="accent1"/>
              </a:buClr>
              <a:buSzPts val="1400"/>
              <a:buChar char="○"/>
              <a:defRPr>
                <a:solidFill>
                  <a:schemeClr val="accent1"/>
                </a:solidFill>
              </a:defRPr>
            </a:lvl2pPr>
            <a:lvl3pPr indent="-317500" lvl="2" marL="1371600">
              <a:spcBef>
                <a:spcPts val="1600"/>
              </a:spcBef>
              <a:spcAft>
                <a:spcPts val="0"/>
              </a:spcAft>
              <a:buClr>
                <a:schemeClr val="accent1"/>
              </a:buClr>
              <a:buSzPts val="1400"/>
              <a:buChar char="■"/>
              <a:defRPr>
                <a:solidFill>
                  <a:schemeClr val="accent1"/>
                </a:solidFill>
              </a:defRPr>
            </a:lvl3pPr>
            <a:lvl4pPr indent="-317500" lvl="3" marL="1828800">
              <a:spcBef>
                <a:spcPts val="1600"/>
              </a:spcBef>
              <a:spcAft>
                <a:spcPts val="0"/>
              </a:spcAft>
              <a:buClr>
                <a:schemeClr val="accent1"/>
              </a:buClr>
              <a:buSzPts val="1400"/>
              <a:buChar char="●"/>
              <a:defRPr>
                <a:solidFill>
                  <a:schemeClr val="accent1"/>
                </a:solidFill>
              </a:defRPr>
            </a:lvl4pPr>
            <a:lvl5pPr indent="-317500" lvl="4" marL="2286000">
              <a:spcBef>
                <a:spcPts val="1600"/>
              </a:spcBef>
              <a:spcAft>
                <a:spcPts val="0"/>
              </a:spcAft>
              <a:buClr>
                <a:schemeClr val="accent1"/>
              </a:buClr>
              <a:buSzPts val="1400"/>
              <a:buChar char="○"/>
              <a:defRPr>
                <a:solidFill>
                  <a:schemeClr val="accent1"/>
                </a:solidFill>
              </a:defRPr>
            </a:lvl5pPr>
            <a:lvl6pPr indent="-317500" lvl="5" marL="2743200">
              <a:spcBef>
                <a:spcPts val="1600"/>
              </a:spcBef>
              <a:spcAft>
                <a:spcPts val="0"/>
              </a:spcAft>
              <a:buClr>
                <a:schemeClr val="accent1"/>
              </a:buClr>
              <a:buSzPts val="1400"/>
              <a:buChar char="■"/>
              <a:defRPr>
                <a:solidFill>
                  <a:schemeClr val="accent1"/>
                </a:solidFill>
              </a:defRPr>
            </a:lvl6pPr>
            <a:lvl7pPr indent="-317500" lvl="6" marL="3200400">
              <a:spcBef>
                <a:spcPts val="1600"/>
              </a:spcBef>
              <a:spcAft>
                <a:spcPts val="0"/>
              </a:spcAft>
              <a:buClr>
                <a:schemeClr val="accent1"/>
              </a:buClr>
              <a:buSzPts val="1400"/>
              <a:buChar char="●"/>
              <a:defRPr>
                <a:solidFill>
                  <a:schemeClr val="accent1"/>
                </a:solidFill>
              </a:defRPr>
            </a:lvl7pPr>
            <a:lvl8pPr indent="-317500" lvl="7" marL="3657600">
              <a:spcBef>
                <a:spcPts val="1600"/>
              </a:spcBef>
              <a:spcAft>
                <a:spcPts val="0"/>
              </a:spcAft>
              <a:buClr>
                <a:schemeClr val="accent1"/>
              </a:buClr>
              <a:buSzPts val="1400"/>
              <a:buChar char="○"/>
              <a:defRPr>
                <a:solidFill>
                  <a:schemeClr val="accent1"/>
                </a:solidFill>
              </a:defRPr>
            </a:lvl8pPr>
            <a:lvl9pPr indent="-317500" lvl="8" marL="4114800">
              <a:spcBef>
                <a:spcPts val="1600"/>
              </a:spcBef>
              <a:spcAft>
                <a:spcPts val="1600"/>
              </a:spcAft>
              <a:buClr>
                <a:schemeClr val="accent1"/>
              </a:buClr>
              <a:buSzPts val="1400"/>
              <a:buChar char="■"/>
              <a:defRPr>
                <a:solidFill>
                  <a:schemeClr val="accent1"/>
                </a:solidFill>
              </a:defRPr>
            </a:lvl9pPr>
          </a:lstStyle>
          <a:p/>
        </p:txBody>
      </p:sp>
      <p:sp>
        <p:nvSpPr>
          <p:cNvPr id="45" name="Google Shape;45;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solidFill>
                  <a:schemeClr val="accent1"/>
                </a:solidFill>
              </a:defRPr>
            </a:lvl1pPr>
            <a:lvl2pPr lvl="1">
              <a:buNone/>
              <a:defRPr>
                <a:solidFill>
                  <a:schemeClr val="accent1"/>
                </a:solidFill>
              </a:defRPr>
            </a:lvl2pPr>
            <a:lvl3pPr lvl="2">
              <a:buNone/>
              <a:defRPr>
                <a:solidFill>
                  <a:schemeClr val="accent1"/>
                </a:solidFill>
              </a:defRPr>
            </a:lvl3pPr>
            <a:lvl4pPr lvl="3">
              <a:buNone/>
              <a:defRPr>
                <a:solidFill>
                  <a:schemeClr val="accent1"/>
                </a:solidFill>
              </a:defRPr>
            </a:lvl4pPr>
            <a:lvl5pPr lvl="4">
              <a:buNone/>
              <a:defRPr>
                <a:solidFill>
                  <a:schemeClr val="accent1"/>
                </a:solidFill>
              </a:defRPr>
            </a:lvl5pPr>
            <a:lvl6pPr lvl="5">
              <a:buNone/>
              <a:defRPr>
                <a:solidFill>
                  <a:schemeClr val="accent1"/>
                </a:solidFill>
              </a:defRPr>
            </a:lvl6pPr>
            <a:lvl7pPr lvl="6">
              <a:buNone/>
              <a:defRPr>
                <a:solidFill>
                  <a:schemeClr val="accent1"/>
                </a:solidFill>
              </a:defRPr>
            </a:lvl7pPr>
            <a:lvl8pPr lvl="7">
              <a:buNone/>
              <a:defRPr>
                <a:solidFill>
                  <a:schemeClr val="accent1"/>
                </a:solidFill>
              </a:defRPr>
            </a:lvl8pPr>
            <a:lvl9pPr lvl="8">
              <a:buNone/>
              <a:defRPr>
                <a:solidFill>
                  <a:schemeClr val="accen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6" name="Shape 46"/>
        <p:cNvGrpSpPr/>
        <p:nvPr/>
      </p:nvGrpSpPr>
      <p:grpSpPr>
        <a:xfrm>
          <a:off x="0" y="0"/>
          <a:ext cx="0" cy="0"/>
          <a:chOff x="0" y="0"/>
          <a:chExt cx="0" cy="0"/>
        </a:xfrm>
      </p:grpSpPr>
      <p:sp>
        <p:nvSpPr>
          <p:cNvPr id="47" name="Google Shape;47;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8" name="Google Shape;48;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9" name="Shape 49"/>
        <p:cNvGrpSpPr/>
        <p:nvPr/>
      </p:nvGrpSpPr>
      <p:grpSpPr>
        <a:xfrm>
          <a:off x="0" y="0"/>
          <a:ext cx="0" cy="0"/>
          <a:chOff x="0" y="0"/>
          <a:chExt cx="0" cy="0"/>
        </a:xfrm>
      </p:grpSpPr>
      <p:sp>
        <p:nvSpPr>
          <p:cNvPr id="50" name="Google Shape;50;p11"/>
          <p:cNvSpPr txBox="1"/>
          <p:nvPr>
            <p:ph hasCustomPrompt="1" type="title"/>
          </p:nvPr>
        </p:nvSpPr>
        <p:spPr>
          <a:xfrm>
            <a:off x="311700" y="1039650"/>
            <a:ext cx="8520600" cy="2106300"/>
          </a:xfrm>
          <a:prstGeom prst="rect">
            <a:avLst/>
          </a:prstGeom>
        </p:spPr>
        <p:txBody>
          <a:bodyPr anchorCtr="0" anchor="b" bIns="91425" lIns="91425" spcFirstLastPara="1" rIns="91425" wrap="square" tIns="91425">
            <a:noAutofit/>
          </a:bodyPr>
          <a:lstStyle>
            <a:lvl1pPr lvl="0" algn="ctr">
              <a:spcBef>
                <a:spcPts val="0"/>
              </a:spcBef>
              <a:spcAft>
                <a:spcPts val="0"/>
              </a:spcAft>
              <a:buSzPts val="14000"/>
              <a:buNone/>
              <a:defRPr b="1" sz="14000"/>
            </a:lvl1pPr>
            <a:lvl2pPr lvl="1" algn="ctr">
              <a:spcBef>
                <a:spcPts val="0"/>
              </a:spcBef>
              <a:spcAft>
                <a:spcPts val="0"/>
              </a:spcAft>
              <a:buSzPts val="14000"/>
              <a:buNone/>
              <a:defRPr b="1" sz="14000"/>
            </a:lvl2pPr>
            <a:lvl3pPr lvl="2" algn="ctr">
              <a:spcBef>
                <a:spcPts val="0"/>
              </a:spcBef>
              <a:spcAft>
                <a:spcPts val="0"/>
              </a:spcAft>
              <a:buSzPts val="14000"/>
              <a:buNone/>
              <a:defRPr b="1" sz="14000"/>
            </a:lvl3pPr>
            <a:lvl4pPr lvl="3" algn="ctr">
              <a:spcBef>
                <a:spcPts val="0"/>
              </a:spcBef>
              <a:spcAft>
                <a:spcPts val="0"/>
              </a:spcAft>
              <a:buSzPts val="14000"/>
              <a:buNone/>
              <a:defRPr b="1" sz="14000"/>
            </a:lvl4pPr>
            <a:lvl5pPr lvl="4" algn="ctr">
              <a:spcBef>
                <a:spcPts val="0"/>
              </a:spcBef>
              <a:spcAft>
                <a:spcPts val="0"/>
              </a:spcAft>
              <a:buSzPts val="14000"/>
              <a:buNone/>
              <a:defRPr b="1" sz="14000"/>
            </a:lvl5pPr>
            <a:lvl6pPr lvl="5" algn="ctr">
              <a:spcBef>
                <a:spcPts val="0"/>
              </a:spcBef>
              <a:spcAft>
                <a:spcPts val="0"/>
              </a:spcAft>
              <a:buSzPts val="14000"/>
              <a:buNone/>
              <a:defRPr b="1" sz="14000"/>
            </a:lvl6pPr>
            <a:lvl7pPr lvl="6" algn="ctr">
              <a:spcBef>
                <a:spcPts val="0"/>
              </a:spcBef>
              <a:spcAft>
                <a:spcPts val="0"/>
              </a:spcAft>
              <a:buSzPts val="14000"/>
              <a:buNone/>
              <a:defRPr b="1" sz="14000"/>
            </a:lvl7pPr>
            <a:lvl8pPr lvl="7" algn="ctr">
              <a:spcBef>
                <a:spcPts val="0"/>
              </a:spcBef>
              <a:spcAft>
                <a:spcPts val="0"/>
              </a:spcAft>
              <a:buSzPts val="14000"/>
              <a:buNone/>
              <a:defRPr b="1" sz="14000"/>
            </a:lvl8pPr>
            <a:lvl9pPr lvl="8" algn="ctr">
              <a:spcBef>
                <a:spcPts val="0"/>
              </a:spcBef>
              <a:spcAft>
                <a:spcPts val="0"/>
              </a:spcAft>
              <a:buSzPts val="14000"/>
              <a:buNone/>
              <a:defRPr b="1" sz="14000"/>
            </a:lvl9pPr>
          </a:lstStyle>
          <a:p>
            <a:r>
              <a:t>xx%</a:t>
            </a:r>
          </a:p>
        </p:txBody>
      </p:sp>
      <p:sp>
        <p:nvSpPr>
          <p:cNvPr id="51" name="Google Shape;51;p11"/>
          <p:cNvSpPr txBox="1"/>
          <p:nvPr>
            <p:ph idx="1" type="body"/>
          </p:nvPr>
        </p:nvSpPr>
        <p:spPr>
          <a:xfrm>
            <a:off x="311700" y="32284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52" name="Google Shape;52;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3" name="Shape 53"/>
        <p:cNvGrpSpPr/>
        <p:nvPr/>
      </p:nvGrpSpPr>
      <p:grpSpPr>
        <a:xfrm>
          <a:off x="0" y="0"/>
          <a:ext cx="0" cy="0"/>
          <a:chOff x="0" y="0"/>
          <a:chExt cx="0" cy="0"/>
        </a:xfrm>
      </p:grpSpPr>
      <p:sp>
        <p:nvSpPr>
          <p:cNvPr id="54" name="Google Shape;54;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paperback">
    <p:bg>
      <p:bgPr>
        <a:solidFill>
          <a:schemeClr val="accen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6132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3000"/>
              <a:buFont typeface="Old Standard TT"/>
              <a:buNone/>
              <a:defRPr sz="3000">
                <a:solidFill>
                  <a:schemeClr val="dk1"/>
                </a:solidFill>
                <a:latin typeface="Old Standard TT"/>
                <a:ea typeface="Old Standard TT"/>
                <a:cs typeface="Old Standard TT"/>
                <a:sym typeface="Old Standard TT"/>
              </a:defRPr>
            </a:lvl1pPr>
            <a:lvl2pPr lvl="1">
              <a:spcBef>
                <a:spcPts val="0"/>
              </a:spcBef>
              <a:spcAft>
                <a:spcPts val="0"/>
              </a:spcAft>
              <a:buClr>
                <a:schemeClr val="dk1"/>
              </a:buClr>
              <a:buSzPts val="3000"/>
              <a:buFont typeface="Old Standard TT"/>
              <a:buNone/>
              <a:defRPr sz="3000">
                <a:solidFill>
                  <a:schemeClr val="dk1"/>
                </a:solidFill>
                <a:latin typeface="Old Standard TT"/>
                <a:ea typeface="Old Standard TT"/>
                <a:cs typeface="Old Standard TT"/>
                <a:sym typeface="Old Standard TT"/>
              </a:defRPr>
            </a:lvl2pPr>
            <a:lvl3pPr lvl="2">
              <a:spcBef>
                <a:spcPts val="0"/>
              </a:spcBef>
              <a:spcAft>
                <a:spcPts val="0"/>
              </a:spcAft>
              <a:buClr>
                <a:schemeClr val="dk1"/>
              </a:buClr>
              <a:buSzPts val="3000"/>
              <a:buFont typeface="Old Standard TT"/>
              <a:buNone/>
              <a:defRPr sz="3000">
                <a:solidFill>
                  <a:schemeClr val="dk1"/>
                </a:solidFill>
                <a:latin typeface="Old Standard TT"/>
                <a:ea typeface="Old Standard TT"/>
                <a:cs typeface="Old Standard TT"/>
                <a:sym typeface="Old Standard TT"/>
              </a:defRPr>
            </a:lvl3pPr>
            <a:lvl4pPr lvl="3">
              <a:spcBef>
                <a:spcPts val="0"/>
              </a:spcBef>
              <a:spcAft>
                <a:spcPts val="0"/>
              </a:spcAft>
              <a:buClr>
                <a:schemeClr val="dk1"/>
              </a:buClr>
              <a:buSzPts val="3000"/>
              <a:buFont typeface="Old Standard TT"/>
              <a:buNone/>
              <a:defRPr sz="3000">
                <a:solidFill>
                  <a:schemeClr val="dk1"/>
                </a:solidFill>
                <a:latin typeface="Old Standard TT"/>
                <a:ea typeface="Old Standard TT"/>
                <a:cs typeface="Old Standard TT"/>
                <a:sym typeface="Old Standard TT"/>
              </a:defRPr>
            </a:lvl4pPr>
            <a:lvl5pPr lvl="4">
              <a:spcBef>
                <a:spcPts val="0"/>
              </a:spcBef>
              <a:spcAft>
                <a:spcPts val="0"/>
              </a:spcAft>
              <a:buClr>
                <a:schemeClr val="dk1"/>
              </a:buClr>
              <a:buSzPts val="3000"/>
              <a:buFont typeface="Old Standard TT"/>
              <a:buNone/>
              <a:defRPr sz="3000">
                <a:solidFill>
                  <a:schemeClr val="dk1"/>
                </a:solidFill>
                <a:latin typeface="Old Standard TT"/>
                <a:ea typeface="Old Standard TT"/>
                <a:cs typeface="Old Standard TT"/>
                <a:sym typeface="Old Standard TT"/>
              </a:defRPr>
            </a:lvl5pPr>
            <a:lvl6pPr lvl="5">
              <a:spcBef>
                <a:spcPts val="0"/>
              </a:spcBef>
              <a:spcAft>
                <a:spcPts val="0"/>
              </a:spcAft>
              <a:buClr>
                <a:schemeClr val="dk1"/>
              </a:buClr>
              <a:buSzPts val="3000"/>
              <a:buFont typeface="Old Standard TT"/>
              <a:buNone/>
              <a:defRPr sz="3000">
                <a:solidFill>
                  <a:schemeClr val="dk1"/>
                </a:solidFill>
                <a:latin typeface="Old Standard TT"/>
                <a:ea typeface="Old Standard TT"/>
                <a:cs typeface="Old Standard TT"/>
                <a:sym typeface="Old Standard TT"/>
              </a:defRPr>
            </a:lvl6pPr>
            <a:lvl7pPr lvl="6">
              <a:spcBef>
                <a:spcPts val="0"/>
              </a:spcBef>
              <a:spcAft>
                <a:spcPts val="0"/>
              </a:spcAft>
              <a:buClr>
                <a:schemeClr val="dk1"/>
              </a:buClr>
              <a:buSzPts val="3000"/>
              <a:buFont typeface="Old Standard TT"/>
              <a:buNone/>
              <a:defRPr sz="3000">
                <a:solidFill>
                  <a:schemeClr val="dk1"/>
                </a:solidFill>
                <a:latin typeface="Old Standard TT"/>
                <a:ea typeface="Old Standard TT"/>
                <a:cs typeface="Old Standard TT"/>
                <a:sym typeface="Old Standard TT"/>
              </a:defRPr>
            </a:lvl7pPr>
            <a:lvl8pPr lvl="7">
              <a:spcBef>
                <a:spcPts val="0"/>
              </a:spcBef>
              <a:spcAft>
                <a:spcPts val="0"/>
              </a:spcAft>
              <a:buClr>
                <a:schemeClr val="dk1"/>
              </a:buClr>
              <a:buSzPts val="3000"/>
              <a:buFont typeface="Old Standard TT"/>
              <a:buNone/>
              <a:defRPr sz="3000">
                <a:solidFill>
                  <a:schemeClr val="dk1"/>
                </a:solidFill>
                <a:latin typeface="Old Standard TT"/>
                <a:ea typeface="Old Standard TT"/>
                <a:cs typeface="Old Standard TT"/>
                <a:sym typeface="Old Standard TT"/>
              </a:defRPr>
            </a:lvl8pPr>
            <a:lvl9pPr lvl="8">
              <a:spcBef>
                <a:spcPts val="0"/>
              </a:spcBef>
              <a:spcAft>
                <a:spcPts val="0"/>
              </a:spcAft>
              <a:buClr>
                <a:schemeClr val="dk1"/>
              </a:buClr>
              <a:buSzPts val="3000"/>
              <a:buFont typeface="Old Standard TT"/>
              <a:buNone/>
              <a:defRPr sz="3000">
                <a:solidFill>
                  <a:schemeClr val="dk1"/>
                </a:solidFill>
                <a:latin typeface="Old Standard TT"/>
                <a:ea typeface="Old Standard TT"/>
                <a:cs typeface="Old Standard TT"/>
                <a:sym typeface="Old Standard TT"/>
              </a:defRPr>
            </a:lvl9pPr>
          </a:lstStyle>
          <a:p/>
        </p:txBody>
      </p:sp>
      <p:sp>
        <p:nvSpPr>
          <p:cNvPr id="7" name="Google Shape;7;p1"/>
          <p:cNvSpPr txBox="1"/>
          <p:nvPr>
            <p:ph idx="1" type="body"/>
          </p:nvPr>
        </p:nvSpPr>
        <p:spPr>
          <a:xfrm>
            <a:off x="311700" y="1171600"/>
            <a:ext cx="8520600" cy="33972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1"/>
              </a:buClr>
              <a:buSzPts val="1800"/>
              <a:buFont typeface="Old Standard TT"/>
              <a:buChar char="●"/>
              <a:defRPr sz="1800">
                <a:solidFill>
                  <a:schemeClr val="dk1"/>
                </a:solidFill>
                <a:latin typeface="Old Standard TT"/>
                <a:ea typeface="Old Standard TT"/>
                <a:cs typeface="Old Standard TT"/>
                <a:sym typeface="Old Standard TT"/>
              </a:defRPr>
            </a:lvl1pPr>
            <a:lvl2pPr indent="-317500" lvl="1" marL="914400">
              <a:lnSpc>
                <a:spcPct val="115000"/>
              </a:lnSpc>
              <a:spcBef>
                <a:spcPts val="1600"/>
              </a:spcBef>
              <a:spcAft>
                <a:spcPts val="0"/>
              </a:spcAft>
              <a:buClr>
                <a:schemeClr val="dk1"/>
              </a:buClr>
              <a:buSzPts val="1400"/>
              <a:buFont typeface="Old Standard TT"/>
              <a:buChar char="○"/>
              <a:defRPr>
                <a:solidFill>
                  <a:schemeClr val="dk1"/>
                </a:solidFill>
                <a:latin typeface="Old Standard TT"/>
                <a:ea typeface="Old Standard TT"/>
                <a:cs typeface="Old Standard TT"/>
                <a:sym typeface="Old Standard TT"/>
              </a:defRPr>
            </a:lvl2pPr>
            <a:lvl3pPr indent="-317500" lvl="2" marL="1371600">
              <a:lnSpc>
                <a:spcPct val="115000"/>
              </a:lnSpc>
              <a:spcBef>
                <a:spcPts val="1600"/>
              </a:spcBef>
              <a:spcAft>
                <a:spcPts val="0"/>
              </a:spcAft>
              <a:buClr>
                <a:schemeClr val="dk1"/>
              </a:buClr>
              <a:buSzPts val="1400"/>
              <a:buFont typeface="Old Standard TT"/>
              <a:buChar char="■"/>
              <a:defRPr>
                <a:solidFill>
                  <a:schemeClr val="dk1"/>
                </a:solidFill>
                <a:latin typeface="Old Standard TT"/>
                <a:ea typeface="Old Standard TT"/>
                <a:cs typeface="Old Standard TT"/>
                <a:sym typeface="Old Standard TT"/>
              </a:defRPr>
            </a:lvl3pPr>
            <a:lvl4pPr indent="-317500" lvl="3" marL="1828800">
              <a:lnSpc>
                <a:spcPct val="115000"/>
              </a:lnSpc>
              <a:spcBef>
                <a:spcPts val="1600"/>
              </a:spcBef>
              <a:spcAft>
                <a:spcPts val="0"/>
              </a:spcAft>
              <a:buClr>
                <a:schemeClr val="dk1"/>
              </a:buClr>
              <a:buSzPts val="1400"/>
              <a:buFont typeface="Old Standard TT"/>
              <a:buChar char="●"/>
              <a:defRPr>
                <a:solidFill>
                  <a:schemeClr val="dk1"/>
                </a:solidFill>
                <a:latin typeface="Old Standard TT"/>
                <a:ea typeface="Old Standard TT"/>
                <a:cs typeface="Old Standard TT"/>
                <a:sym typeface="Old Standard TT"/>
              </a:defRPr>
            </a:lvl4pPr>
            <a:lvl5pPr indent="-317500" lvl="4" marL="2286000">
              <a:lnSpc>
                <a:spcPct val="115000"/>
              </a:lnSpc>
              <a:spcBef>
                <a:spcPts val="1600"/>
              </a:spcBef>
              <a:spcAft>
                <a:spcPts val="0"/>
              </a:spcAft>
              <a:buClr>
                <a:schemeClr val="dk1"/>
              </a:buClr>
              <a:buSzPts val="1400"/>
              <a:buFont typeface="Old Standard TT"/>
              <a:buChar char="○"/>
              <a:defRPr>
                <a:solidFill>
                  <a:schemeClr val="dk1"/>
                </a:solidFill>
                <a:latin typeface="Old Standard TT"/>
                <a:ea typeface="Old Standard TT"/>
                <a:cs typeface="Old Standard TT"/>
                <a:sym typeface="Old Standard TT"/>
              </a:defRPr>
            </a:lvl5pPr>
            <a:lvl6pPr indent="-317500" lvl="5" marL="2743200">
              <a:lnSpc>
                <a:spcPct val="115000"/>
              </a:lnSpc>
              <a:spcBef>
                <a:spcPts val="1600"/>
              </a:spcBef>
              <a:spcAft>
                <a:spcPts val="0"/>
              </a:spcAft>
              <a:buClr>
                <a:schemeClr val="dk1"/>
              </a:buClr>
              <a:buSzPts val="1400"/>
              <a:buFont typeface="Old Standard TT"/>
              <a:buChar char="■"/>
              <a:defRPr>
                <a:solidFill>
                  <a:schemeClr val="dk1"/>
                </a:solidFill>
                <a:latin typeface="Old Standard TT"/>
                <a:ea typeface="Old Standard TT"/>
                <a:cs typeface="Old Standard TT"/>
                <a:sym typeface="Old Standard TT"/>
              </a:defRPr>
            </a:lvl6pPr>
            <a:lvl7pPr indent="-317500" lvl="6" marL="3200400">
              <a:lnSpc>
                <a:spcPct val="115000"/>
              </a:lnSpc>
              <a:spcBef>
                <a:spcPts val="1600"/>
              </a:spcBef>
              <a:spcAft>
                <a:spcPts val="0"/>
              </a:spcAft>
              <a:buClr>
                <a:schemeClr val="dk1"/>
              </a:buClr>
              <a:buSzPts val="1400"/>
              <a:buFont typeface="Old Standard TT"/>
              <a:buChar char="●"/>
              <a:defRPr>
                <a:solidFill>
                  <a:schemeClr val="dk1"/>
                </a:solidFill>
                <a:latin typeface="Old Standard TT"/>
                <a:ea typeface="Old Standard TT"/>
                <a:cs typeface="Old Standard TT"/>
                <a:sym typeface="Old Standard TT"/>
              </a:defRPr>
            </a:lvl7pPr>
            <a:lvl8pPr indent="-317500" lvl="7" marL="3657600">
              <a:lnSpc>
                <a:spcPct val="115000"/>
              </a:lnSpc>
              <a:spcBef>
                <a:spcPts val="1600"/>
              </a:spcBef>
              <a:spcAft>
                <a:spcPts val="0"/>
              </a:spcAft>
              <a:buClr>
                <a:schemeClr val="dk1"/>
              </a:buClr>
              <a:buSzPts val="1400"/>
              <a:buFont typeface="Old Standard TT"/>
              <a:buChar char="○"/>
              <a:defRPr>
                <a:solidFill>
                  <a:schemeClr val="dk1"/>
                </a:solidFill>
                <a:latin typeface="Old Standard TT"/>
                <a:ea typeface="Old Standard TT"/>
                <a:cs typeface="Old Standard TT"/>
                <a:sym typeface="Old Standard TT"/>
              </a:defRPr>
            </a:lvl8pPr>
            <a:lvl9pPr indent="-317500" lvl="8" marL="4114800">
              <a:lnSpc>
                <a:spcPct val="115000"/>
              </a:lnSpc>
              <a:spcBef>
                <a:spcPts val="1600"/>
              </a:spcBef>
              <a:spcAft>
                <a:spcPts val="1600"/>
              </a:spcAft>
              <a:buClr>
                <a:schemeClr val="dk1"/>
              </a:buClr>
              <a:buSzPts val="1400"/>
              <a:buFont typeface="Old Standard TT"/>
              <a:buChar char="■"/>
              <a:defRPr>
                <a:solidFill>
                  <a:schemeClr val="dk1"/>
                </a:solidFill>
                <a:latin typeface="Old Standard TT"/>
                <a:ea typeface="Old Standard TT"/>
                <a:cs typeface="Old Standard TT"/>
                <a:sym typeface="Old Standard TT"/>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1"/>
                </a:solidFill>
                <a:latin typeface="Old Standard TT"/>
                <a:ea typeface="Old Standard TT"/>
                <a:cs typeface="Old Standard TT"/>
                <a:sym typeface="Old Standard TT"/>
              </a:defRPr>
            </a:lvl1pPr>
            <a:lvl2pPr lvl="1" algn="r">
              <a:buNone/>
              <a:defRPr sz="1000">
                <a:solidFill>
                  <a:schemeClr val="dk1"/>
                </a:solidFill>
                <a:latin typeface="Old Standard TT"/>
                <a:ea typeface="Old Standard TT"/>
                <a:cs typeface="Old Standard TT"/>
                <a:sym typeface="Old Standard TT"/>
              </a:defRPr>
            </a:lvl2pPr>
            <a:lvl3pPr lvl="2" algn="r">
              <a:buNone/>
              <a:defRPr sz="1000">
                <a:solidFill>
                  <a:schemeClr val="dk1"/>
                </a:solidFill>
                <a:latin typeface="Old Standard TT"/>
                <a:ea typeface="Old Standard TT"/>
                <a:cs typeface="Old Standard TT"/>
                <a:sym typeface="Old Standard TT"/>
              </a:defRPr>
            </a:lvl3pPr>
            <a:lvl4pPr lvl="3" algn="r">
              <a:buNone/>
              <a:defRPr sz="1000">
                <a:solidFill>
                  <a:schemeClr val="dk1"/>
                </a:solidFill>
                <a:latin typeface="Old Standard TT"/>
                <a:ea typeface="Old Standard TT"/>
                <a:cs typeface="Old Standard TT"/>
                <a:sym typeface="Old Standard TT"/>
              </a:defRPr>
            </a:lvl4pPr>
            <a:lvl5pPr lvl="4" algn="r">
              <a:buNone/>
              <a:defRPr sz="1000">
                <a:solidFill>
                  <a:schemeClr val="dk1"/>
                </a:solidFill>
                <a:latin typeface="Old Standard TT"/>
                <a:ea typeface="Old Standard TT"/>
                <a:cs typeface="Old Standard TT"/>
                <a:sym typeface="Old Standard TT"/>
              </a:defRPr>
            </a:lvl5pPr>
            <a:lvl6pPr lvl="5" algn="r">
              <a:buNone/>
              <a:defRPr sz="1000">
                <a:solidFill>
                  <a:schemeClr val="dk1"/>
                </a:solidFill>
                <a:latin typeface="Old Standard TT"/>
                <a:ea typeface="Old Standard TT"/>
                <a:cs typeface="Old Standard TT"/>
                <a:sym typeface="Old Standard TT"/>
              </a:defRPr>
            </a:lvl6pPr>
            <a:lvl7pPr lvl="6" algn="r">
              <a:buNone/>
              <a:defRPr sz="1000">
                <a:solidFill>
                  <a:schemeClr val="dk1"/>
                </a:solidFill>
                <a:latin typeface="Old Standard TT"/>
                <a:ea typeface="Old Standard TT"/>
                <a:cs typeface="Old Standard TT"/>
                <a:sym typeface="Old Standard TT"/>
              </a:defRPr>
            </a:lvl7pPr>
            <a:lvl8pPr lvl="7" algn="r">
              <a:buNone/>
              <a:defRPr sz="1000">
                <a:solidFill>
                  <a:schemeClr val="dk1"/>
                </a:solidFill>
                <a:latin typeface="Old Standard TT"/>
                <a:ea typeface="Old Standard TT"/>
                <a:cs typeface="Old Standard TT"/>
                <a:sym typeface="Old Standard TT"/>
              </a:defRPr>
            </a:lvl8pPr>
            <a:lvl9pPr lvl="8" algn="r">
              <a:buNone/>
              <a:defRPr sz="1000">
                <a:solidFill>
                  <a:schemeClr val="dk1"/>
                </a:solidFill>
                <a:latin typeface="Old Standard TT"/>
                <a:ea typeface="Old Standard TT"/>
                <a:cs typeface="Old Standard TT"/>
                <a:sym typeface="Old Standard TT"/>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 Id="rId3" Type="http://schemas.openxmlformats.org/officeDocument/2006/relationships/image" Target="../media/image2.pn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6.xml"/><Relationship Id="rId3" Type="http://schemas.openxmlformats.org/officeDocument/2006/relationships/image" Target="../media/image11.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 Id="rId3" Type="http://schemas.openxmlformats.org/officeDocument/2006/relationships/image" Target="../media/image3.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 Id="rId3" Type="http://schemas.openxmlformats.org/officeDocument/2006/relationships/image" Target="../media/image12.jpg"/><Relationship Id="rId4" Type="http://schemas.openxmlformats.org/officeDocument/2006/relationships/image" Target="../media/image7.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2.xml"/><Relationship Id="rId3" Type="http://schemas.openxmlformats.org/officeDocument/2006/relationships/image" Target="../media/image6.jpg"/><Relationship Id="rId4" Type="http://schemas.openxmlformats.org/officeDocument/2006/relationships/image" Target="../media/image13.jpg"/><Relationship Id="rId5" Type="http://schemas.openxmlformats.org/officeDocument/2006/relationships/image" Target="../media/image5.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3.xml"/><Relationship Id="rId3" Type="http://schemas.openxmlformats.org/officeDocument/2006/relationships/image" Target="../media/image8.jpg"/><Relationship Id="rId4" Type="http://schemas.openxmlformats.org/officeDocument/2006/relationships/image" Target="../media/image4.jpg"/><Relationship Id="rId5" Type="http://schemas.openxmlformats.org/officeDocument/2006/relationships/image" Target="../media/image10.jpg"/><Relationship Id="rId6" Type="http://schemas.openxmlformats.org/officeDocument/2006/relationships/image" Target="../media/image9.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 name="Shape 58"/>
        <p:cNvGrpSpPr/>
        <p:nvPr/>
      </p:nvGrpSpPr>
      <p:grpSpPr>
        <a:xfrm>
          <a:off x="0" y="0"/>
          <a:ext cx="0" cy="0"/>
          <a:chOff x="0" y="0"/>
          <a:chExt cx="0" cy="0"/>
        </a:xfrm>
      </p:grpSpPr>
      <p:sp>
        <p:nvSpPr>
          <p:cNvPr id="59" name="Google Shape;59;p13"/>
          <p:cNvSpPr txBox="1"/>
          <p:nvPr>
            <p:ph type="ctrTitle"/>
          </p:nvPr>
        </p:nvSpPr>
        <p:spPr>
          <a:xfrm>
            <a:off x="640650" y="268375"/>
            <a:ext cx="8118600" cy="1522800"/>
          </a:xfrm>
          <a:prstGeom prst="rect">
            <a:avLst/>
          </a:prstGeom>
        </p:spPr>
        <p:txBody>
          <a:bodyPr anchorCtr="0" anchor="b"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b="1" i="1" lang="en" sz="2800">
                <a:solidFill>
                  <a:schemeClr val="lt1"/>
                </a:solidFill>
                <a:latin typeface="Comfortaa"/>
                <a:ea typeface="Comfortaa"/>
                <a:cs typeface="Comfortaa"/>
                <a:sym typeface="Comfortaa"/>
              </a:rPr>
              <a:t>Determining How Dissolving Chemicals in Water Changes the Freezing Point of a Solution</a:t>
            </a:r>
            <a:endParaRPr sz="5200">
              <a:solidFill>
                <a:schemeClr val="lt1"/>
              </a:solidFill>
            </a:endParaRPr>
          </a:p>
        </p:txBody>
      </p:sp>
      <p:sp>
        <p:nvSpPr>
          <p:cNvPr id="60" name="Google Shape;60;p13"/>
          <p:cNvSpPr txBox="1"/>
          <p:nvPr>
            <p:ph idx="1" type="subTitle"/>
          </p:nvPr>
        </p:nvSpPr>
        <p:spPr>
          <a:xfrm>
            <a:off x="512700" y="3840639"/>
            <a:ext cx="8118600" cy="787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By Kate Gillingham and Joseph Mahon</a:t>
            </a:r>
            <a:endParaRPr/>
          </a:p>
        </p:txBody>
      </p:sp>
      <p:sp>
        <p:nvSpPr>
          <p:cNvPr id="61" name="Google Shape;61;p13"/>
          <p:cNvSpPr txBox="1"/>
          <p:nvPr/>
        </p:nvSpPr>
        <p:spPr>
          <a:xfrm>
            <a:off x="985200" y="2661325"/>
            <a:ext cx="7536000" cy="646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500">
                <a:solidFill>
                  <a:schemeClr val="lt2"/>
                </a:solidFill>
              </a:rPr>
              <a:t>The purpose of this experiment is to determine how dramatic the freezing point of water will change when mixed with chemicals.</a:t>
            </a:r>
            <a:endParaRPr sz="1500">
              <a:solidFill>
                <a:schemeClr val="lt2"/>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 name="Shape 65"/>
        <p:cNvGrpSpPr/>
        <p:nvPr/>
      </p:nvGrpSpPr>
      <p:grpSpPr>
        <a:xfrm>
          <a:off x="0" y="0"/>
          <a:ext cx="0" cy="0"/>
          <a:chOff x="0" y="0"/>
          <a:chExt cx="0" cy="0"/>
        </a:xfrm>
      </p:grpSpPr>
      <p:pic>
        <p:nvPicPr>
          <p:cNvPr id="66" name="Google Shape;66;p14"/>
          <p:cNvPicPr preferRelativeResize="0"/>
          <p:nvPr/>
        </p:nvPicPr>
        <p:blipFill>
          <a:blip r:embed="rId3">
            <a:alphaModFix/>
          </a:blip>
          <a:stretch>
            <a:fillRect/>
          </a:stretch>
        </p:blipFill>
        <p:spPr>
          <a:xfrm>
            <a:off x="612013" y="92575"/>
            <a:ext cx="7919974" cy="2698725"/>
          </a:xfrm>
          <a:prstGeom prst="rect">
            <a:avLst/>
          </a:prstGeom>
          <a:noFill/>
          <a:ln>
            <a:noFill/>
          </a:ln>
        </p:spPr>
      </p:pic>
      <p:pic>
        <p:nvPicPr>
          <p:cNvPr id="67" name="Google Shape;67;p14"/>
          <p:cNvPicPr preferRelativeResize="0"/>
          <p:nvPr/>
        </p:nvPicPr>
        <p:blipFill>
          <a:blip r:embed="rId4">
            <a:alphaModFix/>
          </a:blip>
          <a:stretch>
            <a:fillRect/>
          </a:stretch>
        </p:blipFill>
        <p:spPr>
          <a:xfrm>
            <a:off x="612025" y="2139775"/>
            <a:ext cx="8229175" cy="2804075"/>
          </a:xfrm>
          <a:prstGeom prst="rect">
            <a:avLst/>
          </a:prstGeom>
          <a:noFill/>
          <a:ln>
            <a:noFill/>
          </a:ln>
        </p:spPr>
      </p:pic>
      <p:sp>
        <p:nvSpPr>
          <p:cNvPr id="68" name="Google Shape;68;p14"/>
          <p:cNvSpPr txBox="1"/>
          <p:nvPr>
            <p:ph type="title"/>
          </p:nvPr>
        </p:nvSpPr>
        <p:spPr>
          <a:xfrm>
            <a:off x="1667625" y="974175"/>
            <a:ext cx="5604000" cy="4090800"/>
          </a:xfrm>
          <a:prstGeom prst="rect">
            <a:avLst/>
          </a:prstGeom>
        </p:spPr>
        <p:txBody>
          <a:bodyPr anchorCtr="0" anchor="ctr" bIns="91425" lIns="91425" spcFirstLastPara="1" rIns="91425" wrap="square" tIns="91425">
            <a:noAutofit/>
          </a:bodyPr>
          <a:lstStyle/>
          <a:p>
            <a:pPr indent="0" lvl="0" marL="0" rtl="0" algn="ctr">
              <a:lnSpc>
                <a:spcPct val="200000"/>
              </a:lnSpc>
              <a:spcBef>
                <a:spcPts val="0"/>
              </a:spcBef>
              <a:spcAft>
                <a:spcPts val="0"/>
              </a:spcAft>
              <a:buClr>
                <a:schemeClr val="dk1"/>
              </a:buClr>
              <a:buSzPts val="1100"/>
              <a:buFont typeface="Arial"/>
              <a:buNone/>
            </a:pPr>
            <a:r>
              <a:rPr lang="en" sz="3400">
                <a:solidFill>
                  <a:schemeClr val="lt1"/>
                </a:solidFill>
                <a:latin typeface="Arial"/>
                <a:ea typeface="Arial"/>
                <a:cs typeface="Arial"/>
                <a:sym typeface="Arial"/>
              </a:rPr>
              <a:t>Will adding more and more chemicals to the same amount of water change the freezing point?</a:t>
            </a:r>
            <a:endParaRPr sz="3400">
              <a:solidFill>
                <a:schemeClr val="lt1"/>
              </a:solidFill>
              <a:latin typeface="Arial"/>
              <a:ea typeface="Arial"/>
              <a:cs typeface="Arial"/>
              <a:sym typeface="Arial"/>
            </a:endParaRPr>
          </a:p>
          <a:p>
            <a:pPr indent="0" lvl="0" marL="0" rtl="0" algn="l">
              <a:spcBef>
                <a:spcPts val="0"/>
              </a:spcBef>
              <a:spcAft>
                <a:spcPts val="0"/>
              </a:spcAft>
              <a:buNone/>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 name="Shape 72"/>
        <p:cNvGrpSpPr/>
        <p:nvPr/>
      </p:nvGrpSpPr>
      <p:grpSpPr>
        <a:xfrm>
          <a:off x="0" y="0"/>
          <a:ext cx="0" cy="0"/>
          <a:chOff x="0" y="0"/>
          <a:chExt cx="0" cy="0"/>
        </a:xfrm>
      </p:grpSpPr>
      <p:sp>
        <p:nvSpPr>
          <p:cNvPr id="73" name="Google Shape;73;p15"/>
          <p:cNvSpPr txBox="1"/>
          <p:nvPr>
            <p:ph type="title"/>
          </p:nvPr>
        </p:nvSpPr>
        <p:spPr>
          <a:xfrm>
            <a:off x="265500" y="90075"/>
            <a:ext cx="4045200" cy="1333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Hypothesis</a:t>
            </a:r>
            <a:endParaRPr/>
          </a:p>
        </p:txBody>
      </p:sp>
      <p:sp>
        <p:nvSpPr>
          <p:cNvPr id="74" name="Google Shape;74;p15"/>
          <p:cNvSpPr txBox="1"/>
          <p:nvPr>
            <p:ph idx="1" type="subTitle"/>
          </p:nvPr>
        </p:nvSpPr>
        <p:spPr>
          <a:xfrm>
            <a:off x="265500" y="2078101"/>
            <a:ext cx="4045200" cy="1345500"/>
          </a:xfrm>
          <a:prstGeom prst="rect">
            <a:avLst/>
          </a:prstGeom>
        </p:spPr>
        <p:txBody>
          <a:bodyPr anchorCtr="0" anchor="t" bIns="91425" lIns="91425" spcFirstLastPara="1" rIns="91425" wrap="square" tIns="91425">
            <a:noAutofit/>
          </a:bodyPr>
          <a:lstStyle/>
          <a:p>
            <a:pPr indent="0" lvl="0" marL="0" rtl="0" algn="ctr">
              <a:lnSpc>
                <a:spcPct val="200000"/>
              </a:lnSpc>
              <a:spcBef>
                <a:spcPts val="0"/>
              </a:spcBef>
              <a:spcAft>
                <a:spcPts val="0"/>
              </a:spcAft>
              <a:buClr>
                <a:schemeClr val="dk1"/>
              </a:buClr>
              <a:buSzPts val="1100"/>
              <a:buFont typeface="Arial"/>
              <a:buNone/>
            </a:pPr>
            <a:r>
              <a:rPr lang="en" sz="1700">
                <a:latin typeface="Arial"/>
                <a:ea typeface="Arial"/>
                <a:cs typeface="Arial"/>
                <a:sym typeface="Arial"/>
              </a:rPr>
              <a:t>The more chemicals used in the mixture will make the liquid crystalize faster causing a lower freezing point.  </a:t>
            </a:r>
            <a:endParaRPr sz="1900">
              <a:latin typeface="Cambria"/>
              <a:ea typeface="Cambria"/>
              <a:cs typeface="Cambria"/>
              <a:sym typeface="Cambria"/>
            </a:endParaRPr>
          </a:p>
          <a:p>
            <a:pPr indent="0" lvl="0" marL="0" rtl="0" algn="ctr">
              <a:spcBef>
                <a:spcPts val="0"/>
              </a:spcBef>
              <a:spcAft>
                <a:spcPts val="0"/>
              </a:spcAft>
              <a:buNone/>
            </a:pPr>
            <a:r>
              <a:t/>
            </a:r>
            <a:endParaRPr/>
          </a:p>
        </p:txBody>
      </p:sp>
      <p:sp>
        <p:nvSpPr>
          <p:cNvPr id="75" name="Google Shape;75;p15"/>
          <p:cNvSpPr txBox="1"/>
          <p:nvPr>
            <p:ph idx="2" type="body"/>
          </p:nvPr>
        </p:nvSpPr>
        <p:spPr>
          <a:xfrm>
            <a:off x="4952275" y="1423275"/>
            <a:ext cx="3837000" cy="3695100"/>
          </a:xfrm>
          <a:prstGeom prst="rect">
            <a:avLst/>
          </a:prstGeom>
        </p:spPr>
        <p:txBody>
          <a:bodyPr anchorCtr="0" anchor="ctr" bIns="91425" lIns="91425" spcFirstLastPara="1" rIns="91425" wrap="square" tIns="91425">
            <a:noAutofit/>
          </a:bodyPr>
          <a:lstStyle/>
          <a:p>
            <a:pPr indent="0" lvl="0" marL="0" rtl="0" algn="ctr">
              <a:lnSpc>
                <a:spcPct val="200000"/>
              </a:lnSpc>
              <a:spcBef>
                <a:spcPts val="0"/>
              </a:spcBef>
              <a:spcAft>
                <a:spcPts val="0"/>
              </a:spcAft>
              <a:buClr>
                <a:schemeClr val="dk1"/>
              </a:buClr>
              <a:buSzPts val="1100"/>
              <a:buFont typeface="Arial"/>
              <a:buNone/>
            </a:pPr>
            <a:r>
              <a:rPr lang="en" sz="1200">
                <a:solidFill>
                  <a:schemeClr val="lt1"/>
                </a:solidFill>
                <a:latin typeface="Arial"/>
                <a:ea typeface="Arial"/>
                <a:cs typeface="Arial"/>
                <a:sym typeface="Arial"/>
              </a:rPr>
              <a:t>It is known that the reason you can make ice cream (because of how cold it needs to be) is because of the ice and salt solution rather than just ice. </a:t>
            </a:r>
            <a:endParaRPr sz="1200">
              <a:solidFill>
                <a:schemeClr val="lt1"/>
              </a:solidFill>
              <a:highlight>
                <a:srgbClr val="FFFFFF"/>
              </a:highlight>
              <a:latin typeface="Arial"/>
              <a:ea typeface="Arial"/>
              <a:cs typeface="Arial"/>
              <a:sym typeface="Arial"/>
            </a:endParaRPr>
          </a:p>
          <a:p>
            <a:pPr indent="0" lvl="0" marL="0" rtl="0" algn="l">
              <a:spcBef>
                <a:spcPts val="0"/>
              </a:spcBef>
              <a:spcAft>
                <a:spcPts val="1600"/>
              </a:spcAft>
              <a:buNone/>
            </a:pPr>
            <a:r>
              <a:t/>
            </a:r>
            <a:endParaRPr/>
          </a:p>
        </p:txBody>
      </p:sp>
      <p:sp>
        <p:nvSpPr>
          <p:cNvPr id="76" name="Google Shape;76;p15"/>
          <p:cNvSpPr txBox="1"/>
          <p:nvPr/>
        </p:nvSpPr>
        <p:spPr>
          <a:xfrm>
            <a:off x="4887625" y="344725"/>
            <a:ext cx="3966300" cy="1477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4200">
                <a:solidFill>
                  <a:schemeClr val="lt2"/>
                </a:solidFill>
                <a:latin typeface="Old Standard TT"/>
                <a:ea typeface="Old Standard TT"/>
                <a:cs typeface="Old Standard TT"/>
                <a:sym typeface="Old Standard TT"/>
              </a:rPr>
              <a:t>Background information</a:t>
            </a:r>
            <a:endParaRPr sz="4200">
              <a:solidFill>
                <a:schemeClr val="lt2"/>
              </a:solidFill>
              <a:latin typeface="Old Standard TT"/>
              <a:ea typeface="Old Standard TT"/>
              <a:cs typeface="Old Standard TT"/>
              <a:sym typeface="Old Standard TT"/>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 name="Shape 80"/>
        <p:cNvGrpSpPr/>
        <p:nvPr/>
      </p:nvGrpSpPr>
      <p:grpSpPr>
        <a:xfrm>
          <a:off x="0" y="0"/>
          <a:ext cx="0" cy="0"/>
          <a:chOff x="0" y="0"/>
          <a:chExt cx="0" cy="0"/>
        </a:xfrm>
      </p:grpSpPr>
      <p:sp>
        <p:nvSpPr>
          <p:cNvPr id="81" name="Google Shape;81;p16"/>
          <p:cNvSpPr txBox="1"/>
          <p:nvPr>
            <p:ph type="title"/>
          </p:nvPr>
        </p:nvSpPr>
        <p:spPr>
          <a:xfrm>
            <a:off x="512700" y="1893300"/>
            <a:ext cx="8118600" cy="1522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The Experiment</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 name="Shape 85"/>
        <p:cNvGrpSpPr/>
        <p:nvPr/>
      </p:nvGrpSpPr>
      <p:grpSpPr>
        <a:xfrm>
          <a:off x="0" y="0"/>
          <a:ext cx="0" cy="0"/>
          <a:chOff x="0" y="0"/>
          <a:chExt cx="0" cy="0"/>
        </a:xfrm>
      </p:grpSpPr>
      <p:sp>
        <p:nvSpPr>
          <p:cNvPr id="86" name="Google Shape;86;p17"/>
          <p:cNvSpPr txBox="1"/>
          <p:nvPr>
            <p:ph type="title"/>
          </p:nvPr>
        </p:nvSpPr>
        <p:spPr>
          <a:xfrm>
            <a:off x="311700" y="445025"/>
            <a:ext cx="8520600" cy="613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Variables</a:t>
            </a:r>
            <a:endParaRPr/>
          </a:p>
        </p:txBody>
      </p:sp>
      <p:graphicFrame>
        <p:nvGraphicFramePr>
          <p:cNvPr id="87" name="Google Shape;87;p17"/>
          <p:cNvGraphicFramePr/>
          <p:nvPr/>
        </p:nvGraphicFramePr>
        <p:xfrm>
          <a:off x="952500" y="1877250"/>
          <a:ext cx="3000000" cy="3000000"/>
        </p:xfrm>
        <a:graphic>
          <a:graphicData uri="http://schemas.openxmlformats.org/drawingml/2006/table">
            <a:tbl>
              <a:tblPr>
                <a:noFill/>
                <a:tableStyleId>{A8F37B3F-E966-493F-BD27-B00B207BE66C}</a:tableStyleId>
              </a:tblPr>
              <a:tblGrid>
                <a:gridCol w="2413000"/>
                <a:gridCol w="2413000"/>
                <a:gridCol w="2413000"/>
              </a:tblGrid>
              <a:tr h="720075">
                <a:tc>
                  <a:txBody>
                    <a:bodyPr/>
                    <a:lstStyle/>
                    <a:p>
                      <a:pPr indent="0" lvl="0" marL="0" rtl="0" algn="l">
                        <a:spcBef>
                          <a:spcPts val="0"/>
                        </a:spcBef>
                        <a:spcAft>
                          <a:spcPts val="0"/>
                        </a:spcAft>
                        <a:buNone/>
                      </a:pPr>
                      <a:r>
                        <a:rPr lang="en" sz="1600" u="sng"/>
                        <a:t>Independent</a:t>
                      </a:r>
                      <a:r>
                        <a:rPr lang="en" sz="1600" u="sng"/>
                        <a:t> </a:t>
                      </a:r>
                      <a:endParaRPr sz="1600" u="sng"/>
                    </a:p>
                  </a:txBody>
                  <a:tcPr marT="91425" marB="91425" marR="91425" marL="91425"/>
                </a:tc>
                <a:tc>
                  <a:txBody>
                    <a:bodyPr/>
                    <a:lstStyle/>
                    <a:p>
                      <a:pPr indent="0" lvl="0" marL="0" rtl="0" algn="l">
                        <a:spcBef>
                          <a:spcPts val="0"/>
                        </a:spcBef>
                        <a:spcAft>
                          <a:spcPts val="0"/>
                        </a:spcAft>
                        <a:buNone/>
                      </a:pPr>
                      <a:r>
                        <a:rPr lang="en" sz="1600" u="sng"/>
                        <a:t>Dependent</a:t>
                      </a:r>
                      <a:r>
                        <a:rPr lang="en" sz="1600" u="sng"/>
                        <a:t> </a:t>
                      </a:r>
                      <a:endParaRPr sz="1600" u="sng"/>
                    </a:p>
                  </a:txBody>
                  <a:tcPr marT="91425" marB="91425" marR="91425" marL="91425"/>
                </a:tc>
                <a:tc>
                  <a:txBody>
                    <a:bodyPr/>
                    <a:lstStyle/>
                    <a:p>
                      <a:pPr indent="0" lvl="0" marL="0" rtl="0" algn="l">
                        <a:spcBef>
                          <a:spcPts val="0"/>
                        </a:spcBef>
                        <a:spcAft>
                          <a:spcPts val="0"/>
                        </a:spcAft>
                        <a:buNone/>
                      </a:pPr>
                      <a:r>
                        <a:rPr lang="en" sz="1600" u="sng"/>
                        <a:t>Controlled</a:t>
                      </a:r>
                      <a:endParaRPr sz="1600" u="sng"/>
                    </a:p>
                  </a:txBody>
                  <a:tcPr marT="91425" marB="91425" marR="91425" marL="91425"/>
                </a:tc>
              </a:tr>
              <a:tr h="720075">
                <a:tc>
                  <a:txBody>
                    <a:bodyPr/>
                    <a:lstStyle/>
                    <a:p>
                      <a:pPr indent="0" lvl="0" marL="0" rtl="0" algn="l">
                        <a:spcBef>
                          <a:spcPts val="0"/>
                        </a:spcBef>
                        <a:spcAft>
                          <a:spcPts val="0"/>
                        </a:spcAft>
                        <a:buNone/>
                      </a:pPr>
                      <a:r>
                        <a:rPr lang="en">
                          <a:solidFill>
                            <a:schemeClr val="dk2"/>
                          </a:solidFill>
                        </a:rPr>
                        <a:t>Salt</a:t>
                      </a:r>
                      <a:r>
                        <a:rPr lang="en">
                          <a:solidFill>
                            <a:schemeClr val="dk2"/>
                          </a:solidFill>
                        </a:rPr>
                        <a:t> and sugar </a:t>
                      </a:r>
                      <a:endParaRPr>
                        <a:solidFill>
                          <a:schemeClr val="dk2"/>
                        </a:solidFill>
                      </a:endParaRPr>
                    </a:p>
                  </a:txBody>
                  <a:tcPr marT="91425" marB="91425" marR="91425" marL="91425"/>
                </a:tc>
                <a:tc>
                  <a:txBody>
                    <a:bodyPr/>
                    <a:lstStyle/>
                    <a:p>
                      <a:pPr indent="0" lvl="0" marL="0" rtl="0" algn="l">
                        <a:spcBef>
                          <a:spcPts val="0"/>
                        </a:spcBef>
                        <a:spcAft>
                          <a:spcPts val="0"/>
                        </a:spcAft>
                        <a:buNone/>
                      </a:pPr>
                      <a:r>
                        <a:rPr lang="en">
                          <a:solidFill>
                            <a:schemeClr val="dk2"/>
                          </a:solidFill>
                        </a:rPr>
                        <a:t>Freezing Point</a:t>
                      </a:r>
                      <a:endParaRPr>
                        <a:solidFill>
                          <a:schemeClr val="dk2"/>
                        </a:solidFill>
                      </a:endParaRPr>
                    </a:p>
                  </a:txBody>
                  <a:tcPr marT="91425" marB="91425" marR="91425" marL="91425"/>
                </a:tc>
                <a:tc>
                  <a:txBody>
                    <a:bodyPr/>
                    <a:lstStyle/>
                    <a:p>
                      <a:pPr indent="0" lvl="0" marL="0" rtl="0" algn="l">
                        <a:spcBef>
                          <a:spcPts val="0"/>
                        </a:spcBef>
                        <a:spcAft>
                          <a:spcPts val="0"/>
                        </a:spcAft>
                        <a:buNone/>
                      </a:pPr>
                      <a:r>
                        <a:rPr lang="en">
                          <a:solidFill>
                            <a:schemeClr val="dk2"/>
                          </a:solidFill>
                        </a:rPr>
                        <a:t>Amount of product</a:t>
                      </a:r>
                      <a:endParaRPr>
                        <a:solidFill>
                          <a:schemeClr val="dk2"/>
                        </a:solidFill>
                      </a:endParaRPr>
                    </a:p>
                  </a:txBody>
                  <a:tcPr marT="91425" marB="91425" marR="91425" marL="91425"/>
                </a:tc>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sp>
        <p:nvSpPr>
          <p:cNvPr id="92" name="Google Shape;92;p18"/>
          <p:cNvSpPr txBox="1"/>
          <p:nvPr>
            <p:ph type="title"/>
          </p:nvPr>
        </p:nvSpPr>
        <p:spPr>
          <a:xfrm>
            <a:off x="239925" y="51725"/>
            <a:ext cx="4045200" cy="1333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Materials</a:t>
            </a:r>
            <a:endParaRPr/>
          </a:p>
        </p:txBody>
      </p:sp>
      <p:sp>
        <p:nvSpPr>
          <p:cNvPr id="93" name="Google Shape;93;p18"/>
          <p:cNvSpPr txBox="1"/>
          <p:nvPr>
            <p:ph idx="2" type="body"/>
          </p:nvPr>
        </p:nvSpPr>
        <p:spPr>
          <a:xfrm>
            <a:off x="4017575" y="992875"/>
            <a:ext cx="3261900" cy="3695100"/>
          </a:xfrm>
          <a:prstGeom prst="rect">
            <a:avLst/>
          </a:prstGeom>
        </p:spPr>
        <p:txBody>
          <a:bodyPr anchorCtr="0" anchor="ctr" bIns="91425" lIns="91425" spcFirstLastPara="1" rIns="91425" wrap="square" tIns="91425">
            <a:noAutofit/>
          </a:bodyPr>
          <a:lstStyle/>
          <a:p>
            <a:pPr indent="-304800" lvl="0" marL="914400" rtl="0" algn="l">
              <a:lnSpc>
                <a:spcPct val="200000"/>
              </a:lnSpc>
              <a:spcBef>
                <a:spcPts val="1000"/>
              </a:spcBef>
              <a:spcAft>
                <a:spcPts val="0"/>
              </a:spcAft>
              <a:buClr>
                <a:schemeClr val="lt1"/>
              </a:buClr>
              <a:buSzPts val="1200"/>
              <a:buFont typeface="Arial"/>
              <a:buChar char="●"/>
            </a:pPr>
            <a:r>
              <a:rPr lang="en" sz="1200">
                <a:solidFill>
                  <a:schemeClr val="lt1"/>
                </a:solidFill>
                <a:latin typeface="Arial"/>
                <a:ea typeface="Arial"/>
                <a:cs typeface="Arial"/>
                <a:sym typeface="Arial"/>
              </a:rPr>
              <a:t>Test tubes(7)</a:t>
            </a:r>
            <a:endParaRPr sz="1200">
              <a:solidFill>
                <a:schemeClr val="lt1"/>
              </a:solidFill>
              <a:latin typeface="Arial"/>
              <a:ea typeface="Arial"/>
              <a:cs typeface="Arial"/>
              <a:sym typeface="Arial"/>
            </a:endParaRPr>
          </a:p>
          <a:p>
            <a:pPr indent="-304800" lvl="0" marL="914400" rtl="0" algn="l">
              <a:lnSpc>
                <a:spcPct val="200000"/>
              </a:lnSpc>
              <a:spcBef>
                <a:spcPts val="0"/>
              </a:spcBef>
              <a:spcAft>
                <a:spcPts val="0"/>
              </a:spcAft>
              <a:buClr>
                <a:schemeClr val="lt1"/>
              </a:buClr>
              <a:buSzPts val="1200"/>
              <a:buFont typeface="Arial"/>
              <a:buChar char="●"/>
            </a:pPr>
            <a:r>
              <a:rPr lang="en" sz="1200">
                <a:solidFill>
                  <a:schemeClr val="lt1"/>
                </a:solidFill>
                <a:latin typeface="Arial"/>
                <a:ea typeface="Arial"/>
                <a:cs typeface="Arial"/>
                <a:sym typeface="Arial"/>
              </a:rPr>
              <a:t>glasses/cups (6)</a:t>
            </a:r>
            <a:endParaRPr sz="1200">
              <a:solidFill>
                <a:schemeClr val="lt1"/>
              </a:solidFill>
              <a:latin typeface="Arial"/>
              <a:ea typeface="Arial"/>
              <a:cs typeface="Arial"/>
              <a:sym typeface="Arial"/>
            </a:endParaRPr>
          </a:p>
          <a:p>
            <a:pPr indent="-304800" lvl="0" marL="914400" rtl="0" algn="l">
              <a:lnSpc>
                <a:spcPct val="200000"/>
              </a:lnSpc>
              <a:spcBef>
                <a:spcPts val="0"/>
              </a:spcBef>
              <a:spcAft>
                <a:spcPts val="0"/>
              </a:spcAft>
              <a:buClr>
                <a:schemeClr val="lt1"/>
              </a:buClr>
              <a:buSzPts val="1200"/>
              <a:buFont typeface="Arial"/>
              <a:buChar char="●"/>
            </a:pPr>
            <a:r>
              <a:rPr lang="en" sz="1200">
                <a:solidFill>
                  <a:schemeClr val="lt1"/>
                </a:solidFill>
                <a:latin typeface="Arial"/>
                <a:ea typeface="Arial"/>
                <a:cs typeface="Arial"/>
                <a:sym typeface="Arial"/>
              </a:rPr>
              <a:t>1000ml measuring cup</a:t>
            </a:r>
            <a:endParaRPr sz="1200">
              <a:solidFill>
                <a:schemeClr val="lt1"/>
              </a:solidFill>
              <a:latin typeface="Arial"/>
              <a:ea typeface="Arial"/>
              <a:cs typeface="Arial"/>
              <a:sym typeface="Arial"/>
            </a:endParaRPr>
          </a:p>
          <a:p>
            <a:pPr indent="-304800" lvl="0" marL="914400" rtl="0" algn="l">
              <a:lnSpc>
                <a:spcPct val="200000"/>
              </a:lnSpc>
              <a:spcBef>
                <a:spcPts val="0"/>
              </a:spcBef>
              <a:spcAft>
                <a:spcPts val="0"/>
              </a:spcAft>
              <a:buClr>
                <a:schemeClr val="lt1"/>
              </a:buClr>
              <a:buSzPts val="1200"/>
              <a:buFont typeface="Arial"/>
              <a:buChar char="●"/>
            </a:pPr>
            <a:r>
              <a:rPr lang="en" sz="1200">
                <a:solidFill>
                  <a:schemeClr val="lt1"/>
                </a:solidFill>
                <a:latin typeface="Arial"/>
                <a:ea typeface="Arial"/>
                <a:cs typeface="Arial"/>
                <a:sym typeface="Arial"/>
              </a:rPr>
              <a:t>Gram balance, accurate to 0.1 grams (used in the lab)</a:t>
            </a:r>
            <a:endParaRPr sz="1200">
              <a:solidFill>
                <a:schemeClr val="lt1"/>
              </a:solidFill>
              <a:latin typeface="Arial"/>
              <a:ea typeface="Arial"/>
              <a:cs typeface="Arial"/>
              <a:sym typeface="Arial"/>
            </a:endParaRPr>
          </a:p>
          <a:p>
            <a:pPr indent="-304800" lvl="0" marL="914400" rtl="0" algn="l">
              <a:lnSpc>
                <a:spcPct val="200000"/>
              </a:lnSpc>
              <a:spcBef>
                <a:spcPts val="0"/>
              </a:spcBef>
              <a:spcAft>
                <a:spcPts val="0"/>
              </a:spcAft>
              <a:buClr>
                <a:schemeClr val="lt1"/>
              </a:buClr>
              <a:buSzPts val="1200"/>
              <a:buFont typeface="Arial"/>
              <a:buChar char="●"/>
            </a:pPr>
            <a:r>
              <a:rPr lang="en" sz="1200">
                <a:solidFill>
                  <a:schemeClr val="lt1"/>
                </a:solidFill>
                <a:latin typeface="Arial"/>
                <a:ea typeface="Arial"/>
                <a:cs typeface="Arial"/>
                <a:sym typeface="Arial"/>
              </a:rPr>
              <a:t>Thermometer, minimum range −10°C</a:t>
            </a:r>
            <a:endParaRPr sz="1200">
              <a:solidFill>
                <a:schemeClr val="lt1"/>
              </a:solidFill>
              <a:latin typeface="Arial"/>
              <a:ea typeface="Arial"/>
              <a:cs typeface="Arial"/>
              <a:sym typeface="Arial"/>
            </a:endParaRPr>
          </a:p>
          <a:p>
            <a:pPr indent="-304800" lvl="0" marL="914400" rtl="0" algn="l">
              <a:lnSpc>
                <a:spcPct val="200000"/>
              </a:lnSpc>
              <a:spcBef>
                <a:spcPts val="0"/>
              </a:spcBef>
              <a:spcAft>
                <a:spcPts val="0"/>
              </a:spcAft>
              <a:buClr>
                <a:schemeClr val="lt1"/>
              </a:buClr>
              <a:buSzPts val="1200"/>
              <a:buFont typeface="Arial"/>
              <a:buChar char="●"/>
            </a:pPr>
            <a:r>
              <a:rPr lang="en" sz="1200">
                <a:solidFill>
                  <a:schemeClr val="lt1"/>
                </a:solidFill>
                <a:latin typeface="Arial"/>
                <a:ea typeface="Arial"/>
                <a:cs typeface="Arial"/>
                <a:sym typeface="Arial"/>
              </a:rPr>
              <a:t>Stir rods </a:t>
            </a:r>
            <a:endParaRPr sz="1200">
              <a:solidFill>
                <a:schemeClr val="lt1"/>
              </a:solidFill>
              <a:latin typeface="Arial"/>
              <a:ea typeface="Arial"/>
              <a:cs typeface="Arial"/>
              <a:sym typeface="Arial"/>
            </a:endParaRPr>
          </a:p>
          <a:p>
            <a:pPr indent="-304800" lvl="0" marL="914400" rtl="0" algn="l">
              <a:lnSpc>
                <a:spcPct val="200000"/>
              </a:lnSpc>
              <a:spcBef>
                <a:spcPts val="0"/>
              </a:spcBef>
              <a:spcAft>
                <a:spcPts val="0"/>
              </a:spcAft>
              <a:buClr>
                <a:schemeClr val="lt1"/>
              </a:buClr>
              <a:buSzPts val="1200"/>
              <a:buFont typeface="Arial"/>
              <a:buChar char="●"/>
            </a:pPr>
            <a:r>
              <a:rPr lang="en" sz="1200">
                <a:solidFill>
                  <a:schemeClr val="lt1"/>
                </a:solidFill>
                <a:latin typeface="Arial"/>
                <a:ea typeface="Arial"/>
                <a:cs typeface="Arial"/>
                <a:sym typeface="Arial"/>
              </a:rPr>
              <a:t>Large Styrofoam cup (12 ounces)</a:t>
            </a:r>
            <a:endParaRPr sz="1200">
              <a:solidFill>
                <a:schemeClr val="lt1"/>
              </a:solidFill>
              <a:latin typeface="Arial"/>
              <a:ea typeface="Arial"/>
              <a:cs typeface="Arial"/>
              <a:sym typeface="Arial"/>
            </a:endParaRPr>
          </a:p>
          <a:p>
            <a:pPr indent="-304800" lvl="0" marL="914400" rtl="0" algn="l">
              <a:lnSpc>
                <a:spcPct val="200000"/>
              </a:lnSpc>
              <a:spcBef>
                <a:spcPts val="0"/>
              </a:spcBef>
              <a:spcAft>
                <a:spcPts val="0"/>
              </a:spcAft>
              <a:buClr>
                <a:schemeClr val="lt1"/>
              </a:buClr>
              <a:buSzPts val="1200"/>
              <a:buFont typeface="Arial"/>
              <a:buChar char="●"/>
            </a:pPr>
            <a:r>
              <a:rPr lang="en" sz="1200">
                <a:solidFill>
                  <a:schemeClr val="lt1"/>
                </a:solidFill>
                <a:latin typeface="Arial"/>
                <a:ea typeface="Arial"/>
                <a:cs typeface="Arial"/>
                <a:sym typeface="Arial"/>
              </a:rPr>
              <a:t>Large bowl</a:t>
            </a:r>
            <a:endParaRPr sz="1200">
              <a:solidFill>
                <a:schemeClr val="lt1"/>
              </a:solidFill>
              <a:latin typeface="Arial"/>
              <a:ea typeface="Arial"/>
              <a:cs typeface="Arial"/>
              <a:sym typeface="Arial"/>
            </a:endParaRPr>
          </a:p>
          <a:p>
            <a:pPr indent="-304800" lvl="0" marL="914400" rtl="0" algn="l">
              <a:lnSpc>
                <a:spcPct val="200000"/>
              </a:lnSpc>
              <a:spcBef>
                <a:spcPts val="0"/>
              </a:spcBef>
              <a:spcAft>
                <a:spcPts val="0"/>
              </a:spcAft>
              <a:buClr>
                <a:schemeClr val="lt1"/>
              </a:buClr>
              <a:buSzPts val="1200"/>
              <a:buFont typeface="Arial"/>
              <a:buChar char="●"/>
            </a:pPr>
            <a:r>
              <a:rPr lang="en" sz="1200">
                <a:solidFill>
                  <a:schemeClr val="lt1"/>
                </a:solidFill>
                <a:latin typeface="Arial"/>
                <a:ea typeface="Arial"/>
                <a:cs typeface="Arial"/>
                <a:sym typeface="Arial"/>
              </a:rPr>
              <a:t>Syringe</a:t>
            </a:r>
            <a:endParaRPr sz="1200">
              <a:solidFill>
                <a:schemeClr val="lt1"/>
              </a:solidFill>
              <a:latin typeface="Arial"/>
              <a:ea typeface="Arial"/>
              <a:cs typeface="Arial"/>
              <a:sym typeface="Arial"/>
            </a:endParaRPr>
          </a:p>
          <a:p>
            <a:pPr indent="0" lvl="0" marL="914400" rtl="0" algn="l">
              <a:lnSpc>
                <a:spcPct val="200000"/>
              </a:lnSpc>
              <a:spcBef>
                <a:spcPts val="1000"/>
              </a:spcBef>
              <a:spcAft>
                <a:spcPts val="1600"/>
              </a:spcAft>
              <a:buNone/>
            </a:pPr>
            <a:r>
              <a:t/>
            </a:r>
            <a:endParaRPr/>
          </a:p>
        </p:txBody>
      </p:sp>
      <p:sp>
        <p:nvSpPr>
          <p:cNvPr id="94" name="Google Shape;94;p18"/>
          <p:cNvSpPr txBox="1"/>
          <p:nvPr/>
        </p:nvSpPr>
        <p:spPr>
          <a:xfrm>
            <a:off x="6934775" y="178075"/>
            <a:ext cx="2098200" cy="4509900"/>
          </a:xfrm>
          <a:prstGeom prst="rect">
            <a:avLst/>
          </a:prstGeom>
          <a:noFill/>
          <a:ln>
            <a:noFill/>
          </a:ln>
        </p:spPr>
        <p:txBody>
          <a:bodyPr anchorCtr="0" anchor="t" bIns="91425" lIns="91425" spcFirstLastPara="1" rIns="91425" wrap="square" tIns="91425">
            <a:spAutoFit/>
          </a:bodyPr>
          <a:lstStyle/>
          <a:p>
            <a:pPr indent="-304800" lvl="0" marL="457200" rtl="0" algn="l">
              <a:lnSpc>
                <a:spcPct val="200000"/>
              </a:lnSpc>
              <a:spcBef>
                <a:spcPts val="0"/>
              </a:spcBef>
              <a:spcAft>
                <a:spcPts val="0"/>
              </a:spcAft>
              <a:buClr>
                <a:schemeClr val="lt1"/>
              </a:buClr>
              <a:buSzPts val="1200"/>
              <a:buChar char="●"/>
            </a:pPr>
            <a:r>
              <a:rPr lang="en" sz="1200">
                <a:solidFill>
                  <a:schemeClr val="lt1"/>
                </a:solidFill>
              </a:rPr>
              <a:t>Water</a:t>
            </a:r>
            <a:endParaRPr sz="1200">
              <a:solidFill>
                <a:schemeClr val="lt1"/>
              </a:solidFill>
            </a:endParaRPr>
          </a:p>
          <a:p>
            <a:pPr indent="-304800" lvl="0" marL="457200" rtl="0" algn="l">
              <a:lnSpc>
                <a:spcPct val="200000"/>
              </a:lnSpc>
              <a:spcBef>
                <a:spcPts val="0"/>
              </a:spcBef>
              <a:spcAft>
                <a:spcPts val="0"/>
              </a:spcAft>
              <a:buClr>
                <a:schemeClr val="lt1"/>
              </a:buClr>
              <a:buSzPts val="1200"/>
              <a:buChar char="●"/>
            </a:pPr>
            <a:r>
              <a:rPr lang="en" sz="1200">
                <a:solidFill>
                  <a:schemeClr val="lt1"/>
                </a:solidFill>
              </a:rPr>
              <a:t>Ice</a:t>
            </a:r>
            <a:endParaRPr sz="1200">
              <a:solidFill>
                <a:schemeClr val="lt1"/>
              </a:solidFill>
            </a:endParaRPr>
          </a:p>
          <a:p>
            <a:pPr indent="-304800" lvl="0" marL="457200" rtl="0" algn="l">
              <a:lnSpc>
                <a:spcPct val="200000"/>
              </a:lnSpc>
              <a:spcBef>
                <a:spcPts val="0"/>
              </a:spcBef>
              <a:spcAft>
                <a:spcPts val="0"/>
              </a:spcAft>
              <a:buClr>
                <a:schemeClr val="lt1"/>
              </a:buClr>
              <a:buSzPts val="1200"/>
              <a:buChar char="●"/>
            </a:pPr>
            <a:r>
              <a:rPr lang="en" sz="1200">
                <a:solidFill>
                  <a:schemeClr val="lt1"/>
                </a:solidFill>
              </a:rPr>
              <a:t>Permanent marker</a:t>
            </a:r>
            <a:endParaRPr sz="1200">
              <a:solidFill>
                <a:schemeClr val="lt1"/>
              </a:solidFill>
            </a:endParaRPr>
          </a:p>
          <a:p>
            <a:pPr indent="-304800" lvl="0" marL="457200" rtl="0" algn="l">
              <a:lnSpc>
                <a:spcPct val="200000"/>
              </a:lnSpc>
              <a:spcBef>
                <a:spcPts val="0"/>
              </a:spcBef>
              <a:spcAft>
                <a:spcPts val="0"/>
              </a:spcAft>
              <a:buClr>
                <a:schemeClr val="lt1"/>
              </a:buClr>
              <a:buSzPts val="1200"/>
              <a:buChar char="●"/>
            </a:pPr>
            <a:r>
              <a:rPr lang="en" sz="1200">
                <a:solidFill>
                  <a:schemeClr val="lt1"/>
                </a:solidFill>
              </a:rPr>
              <a:t>Table or sea salt (sodium </a:t>
            </a:r>
            <a:r>
              <a:rPr lang="en" sz="1200">
                <a:solidFill>
                  <a:schemeClr val="lt1"/>
                </a:solidFill>
              </a:rPr>
              <a:t>chloride</a:t>
            </a:r>
            <a:r>
              <a:rPr lang="en" sz="1200">
                <a:solidFill>
                  <a:schemeClr val="lt1"/>
                </a:solidFill>
              </a:rPr>
              <a:t>, NaCl, 500g or 18oz)</a:t>
            </a:r>
            <a:endParaRPr sz="1200">
              <a:solidFill>
                <a:schemeClr val="lt1"/>
              </a:solidFill>
            </a:endParaRPr>
          </a:p>
          <a:p>
            <a:pPr indent="-304800" lvl="0" marL="457200" rtl="0" algn="l">
              <a:lnSpc>
                <a:spcPct val="200000"/>
              </a:lnSpc>
              <a:spcBef>
                <a:spcPts val="0"/>
              </a:spcBef>
              <a:spcAft>
                <a:spcPts val="0"/>
              </a:spcAft>
              <a:buClr>
                <a:schemeClr val="lt1"/>
              </a:buClr>
              <a:buSzPts val="1200"/>
              <a:buChar char="●"/>
            </a:pPr>
            <a:r>
              <a:rPr lang="en" sz="1200">
                <a:solidFill>
                  <a:schemeClr val="lt1"/>
                </a:solidFill>
              </a:rPr>
              <a:t>Granulated sugar (</a:t>
            </a:r>
            <a:r>
              <a:rPr lang="en" sz="1200">
                <a:solidFill>
                  <a:schemeClr val="lt1"/>
                </a:solidFill>
              </a:rPr>
              <a:t>sucrose</a:t>
            </a:r>
            <a:r>
              <a:rPr lang="en" sz="1200">
                <a:solidFill>
                  <a:schemeClr val="lt1"/>
                </a:solidFill>
              </a:rPr>
              <a:t>, 360g or 13oz)</a:t>
            </a:r>
            <a:endParaRPr sz="1200">
              <a:solidFill>
                <a:schemeClr val="lt1"/>
              </a:solidFill>
            </a:endParaRPr>
          </a:p>
          <a:p>
            <a:pPr indent="-311150" lvl="0" marL="457200" rtl="0" algn="l">
              <a:lnSpc>
                <a:spcPct val="200000"/>
              </a:lnSpc>
              <a:spcBef>
                <a:spcPts val="0"/>
              </a:spcBef>
              <a:spcAft>
                <a:spcPts val="0"/>
              </a:spcAft>
              <a:buClr>
                <a:schemeClr val="lt1"/>
              </a:buClr>
              <a:buSzPts val="1300"/>
              <a:buChar char="●"/>
            </a:pPr>
            <a:r>
              <a:rPr lang="en" sz="1300">
                <a:solidFill>
                  <a:schemeClr val="lt1"/>
                </a:solidFill>
              </a:rPr>
              <a:t>Small spoon or scoop</a:t>
            </a:r>
            <a:endParaRPr sz="1300">
              <a:solidFill>
                <a:schemeClr val="lt1"/>
              </a:solidFill>
            </a:endParaRPr>
          </a:p>
          <a:p>
            <a:pPr indent="-311150" lvl="0" marL="457200" rtl="0" algn="l">
              <a:lnSpc>
                <a:spcPct val="200000"/>
              </a:lnSpc>
              <a:spcBef>
                <a:spcPts val="0"/>
              </a:spcBef>
              <a:spcAft>
                <a:spcPts val="0"/>
              </a:spcAft>
              <a:buClr>
                <a:schemeClr val="lt1"/>
              </a:buClr>
              <a:buSzPts val="1300"/>
              <a:buChar char="●"/>
            </a:pPr>
            <a:r>
              <a:rPr lang="en" sz="1300">
                <a:solidFill>
                  <a:schemeClr val="lt1"/>
                </a:solidFill>
              </a:rPr>
              <a:t>Lab notebook</a:t>
            </a:r>
            <a:endParaRPr sz="1300">
              <a:solidFill>
                <a:schemeClr val="lt1"/>
              </a:solidFill>
            </a:endParaRPr>
          </a:p>
        </p:txBody>
      </p:sp>
      <p:pic>
        <p:nvPicPr>
          <p:cNvPr id="95" name="Google Shape;95;p18"/>
          <p:cNvPicPr preferRelativeResize="0"/>
          <p:nvPr/>
        </p:nvPicPr>
        <p:blipFill>
          <a:blip r:embed="rId3">
            <a:alphaModFix/>
          </a:blip>
          <a:stretch>
            <a:fillRect/>
          </a:stretch>
        </p:blipFill>
        <p:spPr>
          <a:xfrm>
            <a:off x="387525" y="1754825"/>
            <a:ext cx="3750000" cy="2808775"/>
          </a:xfrm>
          <a:prstGeom prst="rect">
            <a:avLst/>
          </a:prstGeom>
          <a:noFill/>
          <a:ln>
            <a:noFill/>
          </a:ln>
        </p:spPr>
      </p:pic>
      <p:sp>
        <p:nvSpPr>
          <p:cNvPr id="96" name="Google Shape;96;p18"/>
          <p:cNvSpPr txBox="1"/>
          <p:nvPr/>
        </p:nvSpPr>
        <p:spPr>
          <a:xfrm>
            <a:off x="409425" y="4746850"/>
            <a:ext cx="37488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Figure 1: Image of setup</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sp>
        <p:nvSpPr>
          <p:cNvPr id="101" name="Google Shape;101;p19"/>
          <p:cNvSpPr txBox="1"/>
          <p:nvPr>
            <p:ph type="title"/>
          </p:nvPr>
        </p:nvSpPr>
        <p:spPr>
          <a:xfrm>
            <a:off x="311700" y="445025"/>
            <a:ext cx="8520600" cy="613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Procedure</a:t>
            </a:r>
            <a:endParaRPr/>
          </a:p>
          <a:p>
            <a:pPr indent="0" lvl="0" marL="0" rtl="0" algn="l">
              <a:spcBef>
                <a:spcPts val="0"/>
              </a:spcBef>
              <a:spcAft>
                <a:spcPts val="0"/>
              </a:spcAft>
              <a:buNone/>
            </a:pPr>
            <a:r>
              <a:rPr i="1" lang="en" sz="2400"/>
              <a:t>Prepare the ice bath</a:t>
            </a:r>
            <a:endParaRPr i="1" sz="2400"/>
          </a:p>
        </p:txBody>
      </p:sp>
      <p:pic>
        <p:nvPicPr>
          <p:cNvPr id="102" name="Google Shape;102;p19"/>
          <p:cNvPicPr preferRelativeResize="0"/>
          <p:nvPr/>
        </p:nvPicPr>
        <p:blipFill rotWithShape="1">
          <a:blip r:embed="rId3">
            <a:alphaModFix/>
          </a:blip>
          <a:srcRect b="0" l="0" r="0" t="19781"/>
          <a:stretch/>
        </p:blipFill>
        <p:spPr>
          <a:xfrm>
            <a:off x="697332" y="1637725"/>
            <a:ext cx="2680493" cy="2789250"/>
          </a:xfrm>
          <a:prstGeom prst="rect">
            <a:avLst/>
          </a:prstGeom>
          <a:noFill/>
          <a:ln>
            <a:noFill/>
          </a:ln>
        </p:spPr>
      </p:pic>
      <p:sp>
        <p:nvSpPr>
          <p:cNvPr id="103" name="Google Shape;103;p19"/>
          <p:cNvSpPr txBox="1"/>
          <p:nvPr/>
        </p:nvSpPr>
        <p:spPr>
          <a:xfrm>
            <a:off x="4015275" y="598550"/>
            <a:ext cx="4890000" cy="4171200"/>
          </a:xfrm>
          <a:prstGeom prst="rect">
            <a:avLst/>
          </a:prstGeom>
          <a:noFill/>
          <a:ln>
            <a:noFill/>
          </a:ln>
        </p:spPr>
        <p:txBody>
          <a:bodyPr anchorCtr="0" anchor="ctr" bIns="91425" lIns="91425" spcFirstLastPara="1" rIns="91425" wrap="square" tIns="91425">
            <a:noAutofit/>
          </a:bodyPr>
          <a:lstStyle/>
          <a:p>
            <a:pPr indent="-304800" lvl="0" marL="457200" rtl="0" algn="l">
              <a:lnSpc>
                <a:spcPct val="200000"/>
              </a:lnSpc>
              <a:spcBef>
                <a:spcPts val="1000"/>
              </a:spcBef>
              <a:spcAft>
                <a:spcPts val="0"/>
              </a:spcAft>
              <a:buClr>
                <a:srgbClr val="333333"/>
              </a:buClr>
              <a:buSzPts val="1200"/>
              <a:buAutoNum type="arabicPeriod"/>
            </a:pPr>
            <a:r>
              <a:rPr lang="en" sz="1200">
                <a:solidFill>
                  <a:srgbClr val="333333"/>
                </a:solidFill>
              </a:rPr>
              <a:t>Fill the Styrofoam cup ¾ full with ice and cover the ice with ¼–½ inches of table or sea salt.</a:t>
            </a:r>
            <a:endParaRPr sz="1200">
              <a:solidFill>
                <a:srgbClr val="333333"/>
              </a:solidFill>
            </a:endParaRPr>
          </a:p>
          <a:p>
            <a:pPr indent="-292100" lvl="0" marL="457200" rtl="0" algn="l">
              <a:lnSpc>
                <a:spcPct val="200000"/>
              </a:lnSpc>
              <a:spcBef>
                <a:spcPts val="0"/>
              </a:spcBef>
              <a:spcAft>
                <a:spcPts val="0"/>
              </a:spcAft>
              <a:buClr>
                <a:srgbClr val="333333"/>
              </a:buClr>
              <a:buSzPts val="1000"/>
              <a:buAutoNum type="arabicPeriod"/>
            </a:pPr>
            <a:r>
              <a:rPr lang="en" sz="1200">
                <a:solidFill>
                  <a:srgbClr val="333333"/>
                </a:solidFill>
              </a:rPr>
              <a:t>Stir this ice-salt mixture with a spoon or stirring rod.</a:t>
            </a:r>
            <a:endParaRPr sz="1200">
              <a:solidFill>
                <a:srgbClr val="333333"/>
              </a:solidFill>
            </a:endParaRPr>
          </a:p>
          <a:p>
            <a:pPr indent="-304800" lvl="0" marL="457200" rtl="0" algn="l">
              <a:lnSpc>
                <a:spcPct val="200000"/>
              </a:lnSpc>
              <a:spcBef>
                <a:spcPts val="0"/>
              </a:spcBef>
              <a:spcAft>
                <a:spcPts val="0"/>
              </a:spcAft>
              <a:buClr>
                <a:srgbClr val="333333"/>
              </a:buClr>
              <a:buSzPts val="1200"/>
              <a:buAutoNum type="arabicPeriod"/>
            </a:pPr>
            <a:r>
              <a:rPr lang="en" sz="1200">
                <a:solidFill>
                  <a:srgbClr val="333333"/>
                </a:solidFill>
              </a:rPr>
              <a:t>Use the thermometer to check the temperature of the ice-salt mixture. It should be close to −10°C.</a:t>
            </a:r>
            <a:endParaRPr sz="1200">
              <a:solidFill>
                <a:srgbClr val="333333"/>
              </a:solidFill>
            </a:endParaRPr>
          </a:p>
          <a:p>
            <a:pPr indent="-304800" lvl="0" marL="457200" rtl="0" algn="l">
              <a:lnSpc>
                <a:spcPct val="200000"/>
              </a:lnSpc>
              <a:spcBef>
                <a:spcPts val="0"/>
              </a:spcBef>
              <a:spcAft>
                <a:spcPts val="0"/>
              </a:spcAft>
              <a:buClr>
                <a:srgbClr val="333333"/>
              </a:buClr>
              <a:buSzPts val="1200"/>
              <a:buAutoNum type="arabicPeriod"/>
            </a:pPr>
            <a:r>
              <a:rPr lang="en" sz="1200">
                <a:solidFill>
                  <a:srgbClr val="333333"/>
                </a:solidFill>
              </a:rPr>
              <a:t>Use this ice bath to freeze several test liquids. One may need to add ice and take away the melted ice as the ice bath needs to constantly be at −10°C.</a:t>
            </a:r>
            <a:endParaRPr sz="1200">
              <a:solidFill>
                <a:srgbClr val="333333"/>
              </a:solidFill>
            </a:endParaRPr>
          </a:p>
          <a:p>
            <a:pPr indent="0" lvl="0" marL="457200" rtl="0" algn="l">
              <a:lnSpc>
                <a:spcPct val="200000"/>
              </a:lnSpc>
              <a:spcBef>
                <a:spcPts val="1000"/>
              </a:spcBef>
              <a:spcAft>
                <a:spcPts val="0"/>
              </a:spcAft>
              <a:buNone/>
            </a:pPr>
            <a:r>
              <a:rPr lang="en" sz="1200">
                <a:solidFill>
                  <a:srgbClr val="333333"/>
                </a:solidFill>
              </a:rPr>
              <a:t>Also---Check the temperature of the ice bath before freezing each of your test liquids.</a:t>
            </a:r>
            <a:endParaRPr sz="1200">
              <a:solidFill>
                <a:srgbClr val="333333"/>
              </a:solidFill>
            </a:endParaRPr>
          </a:p>
          <a:p>
            <a:pPr indent="-304800" lvl="0" marL="457200" rtl="0" algn="l">
              <a:lnSpc>
                <a:spcPct val="200000"/>
              </a:lnSpc>
              <a:spcBef>
                <a:spcPts val="1000"/>
              </a:spcBef>
              <a:spcAft>
                <a:spcPts val="0"/>
              </a:spcAft>
              <a:buClr>
                <a:srgbClr val="333333"/>
              </a:buClr>
              <a:buSzPts val="1200"/>
              <a:buAutoNum type="arabicPeriod"/>
            </a:pPr>
            <a:r>
              <a:rPr lang="en" sz="1200">
                <a:solidFill>
                  <a:srgbClr val="333333"/>
                </a:solidFill>
              </a:rPr>
              <a:t>Always carefully rinse and dry the thermometer before using it to measure the freezing point of your test liquids. </a:t>
            </a:r>
            <a:endParaRPr sz="1200">
              <a:solidFill>
                <a:srgbClr val="333333"/>
              </a:solidFill>
            </a:endParaRPr>
          </a:p>
        </p:txBody>
      </p:sp>
      <p:sp>
        <p:nvSpPr>
          <p:cNvPr id="104" name="Google Shape;104;p19"/>
          <p:cNvSpPr txBox="1"/>
          <p:nvPr/>
        </p:nvSpPr>
        <p:spPr>
          <a:xfrm>
            <a:off x="697325" y="4516550"/>
            <a:ext cx="26805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Figure 2: The ice bath</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 name="Shape 108"/>
        <p:cNvGrpSpPr/>
        <p:nvPr/>
      </p:nvGrpSpPr>
      <p:grpSpPr>
        <a:xfrm>
          <a:off x="0" y="0"/>
          <a:ext cx="0" cy="0"/>
          <a:chOff x="0" y="0"/>
          <a:chExt cx="0" cy="0"/>
        </a:xfrm>
      </p:grpSpPr>
      <p:sp>
        <p:nvSpPr>
          <p:cNvPr id="109" name="Google Shape;109;p20"/>
          <p:cNvSpPr txBox="1"/>
          <p:nvPr>
            <p:ph type="title"/>
          </p:nvPr>
        </p:nvSpPr>
        <p:spPr>
          <a:xfrm>
            <a:off x="311700" y="381025"/>
            <a:ext cx="8520600" cy="613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Procedure</a:t>
            </a:r>
            <a:endParaRPr sz="2300"/>
          </a:p>
          <a:p>
            <a:pPr indent="0" lvl="0" marL="0" rtl="0" algn="l">
              <a:spcBef>
                <a:spcPts val="0"/>
              </a:spcBef>
              <a:spcAft>
                <a:spcPts val="0"/>
              </a:spcAft>
              <a:buNone/>
            </a:pPr>
            <a:r>
              <a:rPr i="1" lang="en" sz="2400"/>
              <a:t>Determining the freezing point of the liquids</a:t>
            </a:r>
            <a:endParaRPr i="1" sz="2400"/>
          </a:p>
          <a:p>
            <a:pPr indent="0" lvl="0" marL="0" rtl="0" algn="l">
              <a:spcBef>
                <a:spcPts val="0"/>
              </a:spcBef>
              <a:spcAft>
                <a:spcPts val="0"/>
              </a:spcAft>
              <a:buNone/>
            </a:pPr>
            <a:r>
              <a:t/>
            </a:r>
            <a:endParaRPr sz="2300"/>
          </a:p>
        </p:txBody>
      </p:sp>
      <p:sp>
        <p:nvSpPr>
          <p:cNvPr id="110" name="Google Shape;110;p20"/>
          <p:cNvSpPr txBox="1"/>
          <p:nvPr>
            <p:ph idx="1" type="body"/>
          </p:nvPr>
        </p:nvSpPr>
        <p:spPr>
          <a:xfrm>
            <a:off x="311700" y="2426025"/>
            <a:ext cx="8520600" cy="2828700"/>
          </a:xfrm>
          <a:prstGeom prst="rect">
            <a:avLst/>
          </a:prstGeom>
        </p:spPr>
        <p:txBody>
          <a:bodyPr anchorCtr="0" anchor="t" bIns="91425" lIns="91425" spcFirstLastPara="1" rIns="91425" wrap="square" tIns="91425">
            <a:noAutofit/>
          </a:bodyPr>
          <a:lstStyle/>
          <a:p>
            <a:pPr indent="0" lvl="0" marL="0" rtl="0" algn="l">
              <a:lnSpc>
                <a:spcPct val="200000"/>
              </a:lnSpc>
              <a:spcBef>
                <a:spcPts val="1000"/>
              </a:spcBef>
              <a:spcAft>
                <a:spcPts val="0"/>
              </a:spcAft>
              <a:buNone/>
            </a:pPr>
            <a:r>
              <a:t/>
            </a:r>
            <a:endParaRPr sz="1200">
              <a:solidFill>
                <a:schemeClr val="lt2"/>
              </a:solidFill>
              <a:latin typeface="Arial"/>
              <a:ea typeface="Arial"/>
              <a:cs typeface="Arial"/>
              <a:sym typeface="Arial"/>
            </a:endParaRPr>
          </a:p>
          <a:p>
            <a:pPr indent="0" lvl="0" marL="457200" rtl="0" algn="l">
              <a:lnSpc>
                <a:spcPct val="200000"/>
              </a:lnSpc>
              <a:spcBef>
                <a:spcPts val="1000"/>
              </a:spcBef>
              <a:spcAft>
                <a:spcPts val="1000"/>
              </a:spcAft>
              <a:buNone/>
            </a:pPr>
            <a:r>
              <a:t/>
            </a:r>
            <a:endParaRPr sz="1200">
              <a:solidFill>
                <a:srgbClr val="333333"/>
              </a:solidFill>
              <a:latin typeface="Arial"/>
              <a:ea typeface="Arial"/>
              <a:cs typeface="Arial"/>
              <a:sym typeface="Arial"/>
            </a:endParaRPr>
          </a:p>
        </p:txBody>
      </p:sp>
      <p:sp>
        <p:nvSpPr>
          <p:cNvPr id="111" name="Google Shape;111;p20"/>
          <p:cNvSpPr txBox="1"/>
          <p:nvPr/>
        </p:nvSpPr>
        <p:spPr>
          <a:xfrm>
            <a:off x="311700" y="1868050"/>
            <a:ext cx="8520600" cy="1693200"/>
          </a:xfrm>
          <a:prstGeom prst="rect">
            <a:avLst/>
          </a:prstGeom>
          <a:noFill/>
          <a:ln>
            <a:noFill/>
          </a:ln>
        </p:spPr>
        <p:txBody>
          <a:bodyPr anchorCtr="0" anchor="t" bIns="91425" lIns="91425" spcFirstLastPara="1" rIns="91425" wrap="square" tIns="91425">
            <a:spAutoFit/>
          </a:bodyPr>
          <a:lstStyle/>
          <a:p>
            <a:pPr indent="0" lvl="0" marL="0" rtl="0" algn="l">
              <a:lnSpc>
                <a:spcPct val="200000"/>
              </a:lnSpc>
              <a:spcBef>
                <a:spcPts val="1000"/>
              </a:spcBef>
              <a:spcAft>
                <a:spcPts val="1000"/>
              </a:spcAft>
              <a:buClr>
                <a:schemeClr val="dk1"/>
              </a:buClr>
              <a:buSzPts val="1100"/>
              <a:buFont typeface="Arial"/>
              <a:buNone/>
            </a:pPr>
            <a:r>
              <a:rPr lang="en">
                <a:solidFill>
                  <a:schemeClr val="lt2"/>
                </a:solidFill>
              </a:rPr>
              <a:t>All together one would be measuring the freezing point of seven different test liquids: three salt solutions, three sucrose (sugar) solutions, and a pure water control. The pure water control is important for determining the freezing point of the water in the experiment, which may or may not be exactly 0°C.</a:t>
            </a:r>
            <a:endParaRPr>
              <a:latin typeface="Old Standard TT"/>
              <a:ea typeface="Old Standard TT"/>
              <a:cs typeface="Old Standard TT"/>
              <a:sym typeface="Old Standard TT"/>
            </a:endParaRPr>
          </a:p>
        </p:txBody>
      </p:sp>
      <p:sp>
        <p:nvSpPr>
          <p:cNvPr id="112" name="Google Shape;112;p20"/>
          <p:cNvSpPr txBox="1"/>
          <p:nvPr/>
        </p:nvSpPr>
        <p:spPr>
          <a:xfrm>
            <a:off x="4798025" y="2246925"/>
            <a:ext cx="39279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Old Standard TT"/>
              <a:ea typeface="Old Standard TT"/>
              <a:cs typeface="Old Standard TT"/>
              <a:sym typeface="Old Standard TT"/>
            </a:endParaRPr>
          </a:p>
        </p:txBody>
      </p:sp>
      <p:sp>
        <p:nvSpPr>
          <p:cNvPr id="113" name="Google Shape;113;p20"/>
          <p:cNvSpPr txBox="1"/>
          <p:nvPr/>
        </p:nvSpPr>
        <p:spPr>
          <a:xfrm>
            <a:off x="4887575" y="2371650"/>
            <a:ext cx="37488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Old Standard TT"/>
              <a:ea typeface="Old Standard TT"/>
              <a:cs typeface="Old Standard TT"/>
              <a:sym typeface="Old Standard TT"/>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117" name="Shape 117"/>
        <p:cNvGrpSpPr/>
        <p:nvPr/>
      </p:nvGrpSpPr>
      <p:grpSpPr>
        <a:xfrm>
          <a:off x="0" y="0"/>
          <a:ext cx="0" cy="0"/>
          <a:chOff x="0" y="0"/>
          <a:chExt cx="0" cy="0"/>
        </a:xfrm>
      </p:grpSpPr>
      <p:sp>
        <p:nvSpPr>
          <p:cNvPr id="118" name="Google Shape;118;p21"/>
          <p:cNvSpPr txBox="1"/>
          <p:nvPr>
            <p:ph type="title"/>
          </p:nvPr>
        </p:nvSpPr>
        <p:spPr>
          <a:xfrm>
            <a:off x="311700" y="240325"/>
            <a:ext cx="8520600" cy="613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Continued:</a:t>
            </a:r>
            <a:endParaRPr/>
          </a:p>
        </p:txBody>
      </p:sp>
      <p:sp>
        <p:nvSpPr>
          <p:cNvPr id="119" name="Google Shape;119;p21"/>
          <p:cNvSpPr txBox="1"/>
          <p:nvPr/>
        </p:nvSpPr>
        <p:spPr>
          <a:xfrm>
            <a:off x="138600" y="853525"/>
            <a:ext cx="8866800" cy="4592100"/>
          </a:xfrm>
          <a:prstGeom prst="rect">
            <a:avLst/>
          </a:prstGeom>
          <a:noFill/>
          <a:ln>
            <a:noFill/>
          </a:ln>
        </p:spPr>
        <p:txBody>
          <a:bodyPr anchorCtr="0" anchor="t" bIns="91425" lIns="91425" spcFirstLastPara="1" rIns="91425" wrap="square" tIns="91425">
            <a:spAutoFit/>
          </a:bodyPr>
          <a:lstStyle/>
          <a:p>
            <a:pPr indent="-304800" lvl="0" marL="457200" rtl="0" algn="l">
              <a:lnSpc>
                <a:spcPct val="200000"/>
              </a:lnSpc>
              <a:spcBef>
                <a:spcPts val="1000"/>
              </a:spcBef>
              <a:spcAft>
                <a:spcPts val="0"/>
              </a:spcAft>
              <a:buClr>
                <a:srgbClr val="333333"/>
              </a:buClr>
              <a:buSzPts val="1200"/>
              <a:buAutoNum type="alphaLcPeriod"/>
            </a:pPr>
            <a:r>
              <a:rPr lang="en" sz="1200">
                <a:solidFill>
                  <a:srgbClr val="333333"/>
                </a:solidFill>
              </a:rPr>
              <a:t>   </a:t>
            </a:r>
            <a:r>
              <a:rPr lang="en" sz="1200">
                <a:solidFill>
                  <a:srgbClr val="333333"/>
                </a:solidFill>
              </a:rPr>
              <a:t>Use a permanent marker to label one of the test tubes and one of the 250 mL beakers as "#1". (One may use paper instead and lay the test tubes by their corresponding piece </a:t>
            </a:r>
            <a:endParaRPr sz="1200">
              <a:solidFill>
                <a:srgbClr val="333333"/>
              </a:solidFill>
            </a:endParaRPr>
          </a:p>
          <a:p>
            <a:pPr indent="-304800" lvl="0" marL="457200" rtl="0" algn="l">
              <a:lnSpc>
                <a:spcPct val="200000"/>
              </a:lnSpc>
              <a:spcBef>
                <a:spcPts val="0"/>
              </a:spcBef>
              <a:spcAft>
                <a:spcPts val="0"/>
              </a:spcAft>
              <a:buClr>
                <a:srgbClr val="333333"/>
              </a:buClr>
              <a:buSzPts val="1200"/>
              <a:buAutoNum type="alphaLcPeriod"/>
            </a:pPr>
            <a:r>
              <a:rPr lang="en" sz="1200">
                <a:solidFill>
                  <a:srgbClr val="333333"/>
                </a:solidFill>
              </a:rPr>
              <a:t>    Prepare your first test liquid in the beaker labeled #1. (One may also use paper and lay their glasses next to their right number)</a:t>
            </a:r>
            <a:endParaRPr sz="1200">
              <a:solidFill>
                <a:srgbClr val="333333"/>
              </a:solidFill>
            </a:endParaRPr>
          </a:p>
          <a:p>
            <a:pPr indent="-304800" lvl="0" marL="457200" rtl="0" algn="l">
              <a:lnSpc>
                <a:spcPct val="200000"/>
              </a:lnSpc>
              <a:spcBef>
                <a:spcPts val="0"/>
              </a:spcBef>
              <a:spcAft>
                <a:spcPts val="0"/>
              </a:spcAft>
              <a:buClr>
                <a:srgbClr val="333333"/>
              </a:buClr>
              <a:buSzPts val="1200"/>
              <a:buAutoNum type="arabicPeriod"/>
            </a:pPr>
            <a:r>
              <a:rPr lang="en" sz="1200">
                <a:solidFill>
                  <a:srgbClr val="333333"/>
                </a:solidFill>
              </a:rPr>
              <a:t>Use the digital scale to weigh 2.9 g of table or sea salt (NaCl) into the beaker.</a:t>
            </a:r>
            <a:endParaRPr sz="1200">
              <a:solidFill>
                <a:srgbClr val="333333"/>
              </a:solidFill>
            </a:endParaRPr>
          </a:p>
          <a:p>
            <a:pPr indent="-304800" lvl="0" marL="457200" rtl="0" algn="l">
              <a:lnSpc>
                <a:spcPct val="200000"/>
              </a:lnSpc>
              <a:spcBef>
                <a:spcPts val="0"/>
              </a:spcBef>
              <a:spcAft>
                <a:spcPts val="0"/>
              </a:spcAft>
              <a:buClr>
                <a:srgbClr val="333333"/>
              </a:buClr>
              <a:buSzPts val="1200"/>
              <a:buAutoNum type="arabicPeriod"/>
            </a:pPr>
            <a:r>
              <a:rPr lang="en" sz="1200">
                <a:solidFill>
                  <a:srgbClr val="333333"/>
                </a:solidFill>
              </a:rPr>
              <a:t>Measure 100 mL of water in a graduated cylinder, and pour it into the beaker with the salt. Stir with a stirring rod until all of the crystals are dissolved.</a:t>
            </a:r>
            <a:endParaRPr sz="1200">
              <a:solidFill>
                <a:srgbClr val="333333"/>
              </a:solidFill>
            </a:endParaRPr>
          </a:p>
          <a:p>
            <a:pPr indent="-304800" lvl="0" marL="457200" rtl="0" algn="l">
              <a:lnSpc>
                <a:spcPct val="200000"/>
              </a:lnSpc>
              <a:spcBef>
                <a:spcPts val="0"/>
              </a:spcBef>
              <a:spcAft>
                <a:spcPts val="0"/>
              </a:spcAft>
              <a:buClr>
                <a:srgbClr val="333333"/>
              </a:buClr>
              <a:buSzPts val="1200"/>
              <a:buAutoNum type="arabicPeriod"/>
            </a:pPr>
            <a:r>
              <a:rPr lang="en" sz="1200">
                <a:solidFill>
                  <a:srgbClr val="333333"/>
                </a:solidFill>
              </a:rPr>
              <a:t>Rinse the stirring rod with water. Do not want to contaminate the other test liquids.</a:t>
            </a:r>
            <a:endParaRPr sz="1200">
              <a:solidFill>
                <a:srgbClr val="333333"/>
              </a:solidFill>
            </a:endParaRPr>
          </a:p>
          <a:p>
            <a:pPr indent="-304800" lvl="0" marL="457200" rtl="0" algn="l">
              <a:lnSpc>
                <a:spcPct val="200000"/>
              </a:lnSpc>
              <a:spcBef>
                <a:spcPts val="0"/>
              </a:spcBef>
              <a:spcAft>
                <a:spcPts val="0"/>
              </a:spcAft>
              <a:buClr>
                <a:srgbClr val="333333"/>
              </a:buClr>
              <a:buSzPts val="1200"/>
              <a:buAutoNum type="arabicPeriod"/>
            </a:pPr>
            <a:r>
              <a:rPr lang="en" sz="1200">
                <a:solidFill>
                  <a:srgbClr val="333333"/>
                </a:solidFill>
              </a:rPr>
              <a:t>Fill test tube #1 one-third full with test liquid #1. Place the test tube in the Styrofoam cup with the ice and salt.</a:t>
            </a:r>
            <a:endParaRPr sz="1200">
              <a:solidFill>
                <a:srgbClr val="333333"/>
              </a:solidFill>
            </a:endParaRPr>
          </a:p>
          <a:p>
            <a:pPr indent="-304800" lvl="0" marL="457200" rtl="0" algn="l">
              <a:lnSpc>
                <a:spcPct val="200000"/>
              </a:lnSpc>
              <a:spcBef>
                <a:spcPts val="0"/>
              </a:spcBef>
              <a:spcAft>
                <a:spcPts val="0"/>
              </a:spcAft>
              <a:buClr>
                <a:srgbClr val="333333"/>
              </a:buClr>
              <a:buSzPts val="1200"/>
              <a:buAutoNum type="arabicPeriod"/>
            </a:pPr>
            <a:r>
              <a:rPr lang="en" sz="1200">
                <a:solidFill>
                  <a:srgbClr val="333333"/>
                </a:solidFill>
              </a:rPr>
              <a:t>The liquid in the test tube should be below the level of the ice and salt in the cup.</a:t>
            </a:r>
            <a:endParaRPr sz="1200">
              <a:solidFill>
                <a:srgbClr val="333333"/>
              </a:solidFill>
            </a:endParaRPr>
          </a:p>
          <a:p>
            <a:pPr indent="-304800" lvl="0" marL="457200" rtl="0" algn="l">
              <a:lnSpc>
                <a:spcPct val="200000"/>
              </a:lnSpc>
              <a:spcBef>
                <a:spcPts val="0"/>
              </a:spcBef>
              <a:spcAft>
                <a:spcPts val="0"/>
              </a:spcAft>
              <a:buClr>
                <a:srgbClr val="333333"/>
              </a:buClr>
              <a:buSzPts val="1200"/>
              <a:buAutoNum type="arabicPeriod"/>
            </a:pPr>
            <a:r>
              <a:rPr lang="en" sz="1200">
                <a:solidFill>
                  <a:srgbClr val="333333"/>
                </a:solidFill>
              </a:rPr>
              <a:t>Do not allow any ice or salt from the cup to get into the test tube.</a:t>
            </a:r>
            <a:endParaRPr sz="1200">
              <a:solidFill>
                <a:srgbClr val="333333"/>
              </a:solidFill>
            </a:endParaRPr>
          </a:p>
          <a:p>
            <a:pPr indent="0" lvl="0" marL="457200" rtl="0" algn="l">
              <a:lnSpc>
                <a:spcPct val="200000"/>
              </a:lnSpc>
              <a:spcBef>
                <a:spcPts val="1000"/>
              </a:spcBef>
              <a:spcAft>
                <a:spcPts val="0"/>
              </a:spcAft>
              <a:buNone/>
            </a:pPr>
            <a:r>
              <a:t/>
            </a:r>
            <a:endParaRPr>
              <a:latin typeface="Old Standard TT"/>
              <a:ea typeface="Old Standard TT"/>
              <a:cs typeface="Old Standard TT"/>
              <a:sym typeface="Old Standard TT"/>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123" name="Shape 123"/>
        <p:cNvGrpSpPr/>
        <p:nvPr/>
      </p:nvGrpSpPr>
      <p:grpSpPr>
        <a:xfrm>
          <a:off x="0" y="0"/>
          <a:ext cx="0" cy="0"/>
          <a:chOff x="0" y="0"/>
          <a:chExt cx="0" cy="0"/>
        </a:xfrm>
      </p:grpSpPr>
      <p:sp>
        <p:nvSpPr>
          <p:cNvPr id="124" name="Google Shape;124;p22"/>
          <p:cNvSpPr txBox="1"/>
          <p:nvPr>
            <p:ph type="title"/>
          </p:nvPr>
        </p:nvSpPr>
        <p:spPr>
          <a:xfrm>
            <a:off x="311700" y="265900"/>
            <a:ext cx="8520600" cy="613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Continued:</a:t>
            </a:r>
            <a:endParaRPr/>
          </a:p>
        </p:txBody>
      </p:sp>
      <p:sp>
        <p:nvSpPr>
          <p:cNvPr id="125" name="Google Shape;125;p22"/>
          <p:cNvSpPr txBox="1"/>
          <p:nvPr/>
        </p:nvSpPr>
        <p:spPr>
          <a:xfrm>
            <a:off x="198600" y="879100"/>
            <a:ext cx="8746800" cy="5370000"/>
          </a:xfrm>
          <a:prstGeom prst="rect">
            <a:avLst/>
          </a:prstGeom>
          <a:noFill/>
          <a:ln>
            <a:noFill/>
          </a:ln>
        </p:spPr>
        <p:txBody>
          <a:bodyPr anchorCtr="0" anchor="t" bIns="91425" lIns="91425" spcFirstLastPara="1" rIns="91425" wrap="square" tIns="91425">
            <a:spAutoFit/>
          </a:bodyPr>
          <a:lstStyle/>
          <a:p>
            <a:pPr indent="0" lvl="0" marL="0" rtl="0" algn="l">
              <a:lnSpc>
                <a:spcPct val="200000"/>
              </a:lnSpc>
              <a:spcBef>
                <a:spcPts val="0"/>
              </a:spcBef>
              <a:spcAft>
                <a:spcPts val="0"/>
              </a:spcAft>
              <a:buNone/>
            </a:pPr>
            <a:r>
              <a:rPr lang="en" sz="1200">
                <a:solidFill>
                  <a:srgbClr val="333333"/>
                </a:solidFill>
              </a:rPr>
              <a:t>7.    Stir the test liquid in the test tube gently with a thermometer while keeping track of the temperature.</a:t>
            </a:r>
            <a:endParaRPr sz="1200">
              <a:solidFill>
                <a:srgbClr val="333333"/>
              </a:solidFill>
            </a:endParaRPr>
          </a:p>
          <a:p>
            <a:pPr indent="0" lvl="0" marL="0" rtl="0" algn="l">
              <a:lnSpc>
                <a:spcPct val="200000"/>
              </a:lnSpc>
              <a:spcBef>
                <a:spcPts val="0"/>
              </a:spcBef>
              <a:spcAft>
                <a:spcPts val="0"/>
              </a:spcAft>
              <a:buNone/>
            </a:pPr>
            <a:r>
              <a:rPr lang="en" sz="1200">
                <a:solidFill>
                  <a:srgbClr val="333333"/>
                </a:solidFill>
              </a:rPr>
              <a:t>8.    Check the test tube frequently during the first 5 minutes for appearing crystals, then go on to check every minute        after that for at least 45 minutes. When the first ice crystals appear on the inside wall of the test tube, record the temperature in a lab notebook. This is the freezing point of the test liquid.</a:t>
            </a:r>
            <a:endParaRPr sz="1200">
              <a:solidFill>
                <a:srgbClr val="333333"/>
              </a:solidFill>
            </a:endParaRPr>
          </a:p>
          <a:p>
            <a:pPr indent="0" lvl="0" marL="0" rtl="0" algn="l">
              <a:lnSpc>
                <a:spcPct val="200000"/>
              </a:lnSpc>
              <a:spcBef>
                <a:spcPts val="0"/>
              </a:spcBef>
              <a:spcAft>
                <a:spcPts val="0"/>
              </a:spcAft>
              <a:buNone/>
            </a:pPr>
            <a:r>
              <a:rPr lang="en" sz="1200">
                <a:solidFill>
                  <a:srgbClr val="333333"/>
                </a:solidFill>
              </a:rPr>
              <a:t>9.    Melt the ice again by rolling the test tube in hands and empty the contents of the test tube down the drain. Next, refill the same test tube with fresh test liquid #1. Repeat steps 4–8 with a fresh sample. Then empty and refill the test tube again, repeating steps 4–8 for a third time. One should have a total of three tests for solution #1, all carried out in the same test tube.</a:t>
            </a:r>
            <a:endParaRPr sz="1200">
              <a:solidFill>
                <a:srgbClr val="333333"/>
              </a:solidFill>
            </a:endParaRPr>
          </a:p>
          <a:p>
            <a:pPr indent="0" lvl="0" marL="0" rtl="0" algn="l">
              <a:lnSpc>
                <a:spcPct val="200000"/>
              </a:lnSpc>
              <a:spcBef>
                <a:spcPts val="0"/>
              </a:spcBef>
              <a:spcAft>
                <a:spcPts val="0"/>
              </a:spcAft>
              <a:buNone/>
            </a:pPr>
            <a:r>
              <a:rPr lang="en" sz="1200">
                <a:solidFill>
                  <a:srgbClr val="333333"/>
                </a:solidFill>
              </a:rPr>
              <a:t>10.    Repeat steps a,b and 1-9 for each of the remaining test liquids, making sure to use a different beaker and test tube for each of the test liquids.  Do not want the residue from one test liquid to contaminate the other test liquids. Make sure to label the beakers so that you know which test liquid is in which beaker.</a:t>
            </a:r>
            <a:endParaRPr sz="1200">
              <a:solidFill>
                <a:srgbClr val="333333"/>
              </a:solidFill>
            </a:endParaRPr>
          </a:p>
          <a:p>
            <a:pPr indent="0" lvl="0" marL="0" rtl="0" algn="l">
              <a:lnSpc>
                <a:spcPct val="200000"/>
              </a:lnSpc>
              <a:spcBef>
                <a:spcPts val="0"/>
              </a:spcBef>
              <a:spcAft>
                <a:spcPts val="0"/>
              </a:spcAft>
              <a:buNone/>
            </a:pPr>
            <a:r>
              <a:rPr lang="en" sz="1200">
                <a:solidFill>
                  <a:srgbClr val="333333"/>
                </a:solidFill>
              </a:rPr>
              <a:t>11.    After everything has been complete, clean up and put together the information one has collected in your lab notebook.</a:t>
            </a:r>
            <a:endParaRPr sz="1200">
              <a:solidFill>
                <a:srgbClr val="333333"/>
              </a:solidFill>
            </a:endParaRPr>
          </a:p>
          <a:p>
            <a:pPr indent="0" lvl="0" marL="0" rtl="0" algn="l">
              <a:lnSpc>
                <a:spcPct val="200000"/>
              </a:lnSpc>
              <a:spcBef>
                <a:spcPts val="0"/>
              </a:spcBef>
              <a:spcAft>
                <a:spcPts val="0"/>
              </a:spcAft>
              <a:buNone/>
            </a:pPr>
            <a:r>
              <a:t/>
            </a:r>
            <a:endParaRPr sz="1200">
              <a:solidFill>
                <a:srgbClr val="333333"/>
              </a:solidFill>
            </a:endParaRPr>
          </a:p>
          <a:p>
            <a:pPr indent="0" lvl="0" marL="0" rtl="0" algn="l">
              <a:lnSpc>
                <a:spcPct val="200000"/>
              </a:lnSpc>
              <a:spcBef>
                <a:spcPts val="0"/>
              </a:spcBef>
              <a:spcAft>
                <a:spcPts val="0"/>
              </a:spcAft>
              <a:buNone/>
            </a:pPr>
            <a:r>
              <a:t/>
            </a:r>
            <a:endParaRPr sz="1200">
              <a:solidFill>
                <a:srgbClr val="333333"/>
              </a:solidFill>
            </a:endParaRPr>
          </a:p>
          <a:p>
            <a:pPr indent="0" lvl="0" marL="0" rtl="0" algn="l">
              <a:lnSpc>
                <a:spcPct val="200000"/>
              </a:lnSpc>
              <a:spcBef>
                <a:spcPts val="0"/>
              </a:spcBef>
              <a:spcAft>
                <a:spcPts val="0"/>
              </a:spcAft>
              <a:buNone/>
            </a:pPr>
            <a:r>
              <a:t/>
            </a:r>
            <a:endParaRPr>
              <a:latin typeface="Old Standard TT"/>
              <a:ea typeface="Old Standard TT"/>
              <a:cs typeface="Old Standard TT"/>
              <a:sym typeface="Old Standard TT"/>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pic>
        <p:nvPicPr>
          <p:cNvPr id="130" name="Google Shape;130;p23"/>
          <p:cNvPicPr preferRelativeResize="0"/>
          <p:nvPr/>
        </p:nvPicPr>
        <p:blipFill>
          <a:blip r:embed="rId3">
            <a:alphaModFix/>
          </a:blip>
          <a:stretch>
            <a:fillRect/>
          </a:stretch>
        </p:blipFill>
        <p:spPr>
          <a:xfrm>
            <a:off x="5148471" y="800375"/>
            <a:ext cx="3081123" cy="4108185"/>
          </a:xfrm>
          <a:prstGeom prst="rect">
            <a:avLst/>
          </a:prstGeom>
          <a:noFill/>
          <a:ln>
            <a:noFill/>
          </a:ln>
        </p:spPr>
      </p:pic>
      <p:pic>
        <p:nvPicPr>
          <p:cNvPr id="131" name="Google Shape;131;p23"/>
          <p:cNvPicPr preferRelativeResize="0"/>
          <p:nvPr/>
        </p:nvPicPr>
        <p:blipFill>
          <a:blip r:embed="rId4">
            <a:alphaModFix/>
          </a:blip>
          <a:stretch>
            <a:fillRect/>
          </a:stretch>
        </p:blipFill>
        <p:spPr>
          <a:xfrm>
            <a:off x="1195180" y="800386"/>
            <a:ext cx="3081123" cy="4108175"/>
          </a:xfrm>
          <a:prstGeom prst="rect">
            <a:avLst/>
          </a:prstGeom>
          <a:noFill/>
          <a:ln>
            <a:noFill/>
          </a:ln>
        </p:spPr>
      </p:pic>
      <p:sp>
        <p:nvSpPr>
          <p:cNvPr id="132" name="Google Shape;132;p23"/>
          <p:cNvSpPr txBox="1"/>
          <p:nvPr/>
        </p:nvSpPr>
        <p:spPr>
          <a:xfrm flipH="1">
            <a:off x="914400" y="153863"/>
            <a:ext cx="7315200" cy="646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000">
                <a:latin typeface="Old Standard TT"/>
                <a:ea typeface="Old Standard TT"/>
                <a:cs typeface="Old Standard TT"/>
                <a:sym typeface="Old Standard TT"/>
              </a:rPr>
              <a:t>Notes from the lab</a:t>
            </a:r>
            <a:endParaRPr sz="3000">
              <a:latin typeface="Old Standard TT"/>
              <a:ea typeface="Old Standard TT"/>
              <a:cs typeface="Old Standard TT"/>
              <a:sym typeface="Old Standard TT"/>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p24"/>
          <p:cNvSpPr txBox="1"/>
          <p:nvPr>
            <p:ph idx="1" type="body"/>
          </p:nvPr>
        </p:nvSpPr>
        <p:spPr>
          <a:xfrm>
            <a:off x="311700" y="4230575"/>
            <a:ext cx="5998800" cy="605100"/>
          </a:xfrm>
          <a:prstGeom prst="rect">
            <a:avLst/>
          </a:prstGeom>
          <a:solidFill>
            <a:schemeClr val="lt1"/>
          </a:solidFill>
        </p:spPr>
        <p:txBody>
          <a:bodyPr anchorCtr="0" anchor="ctr" bIns="91425" lIns="91425" spcFirstLastPara="1" rIns="91425" wrap="square" tIns="91425">
            <a:noAutofit/>
          </a:bodyPr>
          <a:lstStyle/>
          <a:p>
            <a:pPr indent="0" lvl="0" marL="0" rtl="0" algn="l">
              <a:spcBef>
                <a:spcPts val="0"/>
              </a:spcBef>
              <a:spcAft>
                <a:spcPts val="0"/>
              </a:spcAft>
              <a:buNone/>
            </a:pPr>
            <a:r>
              <a:rPr lang="en"/>
              <a:t>The experiment</a:t>
            </a:r>
            <a:endParaRPr/>
          </a:p>
        </p:txBody>
      </p:sp>
      <p:pic>
        <p:nvPicPr>
          <p:cNvPr id="138" name="Google Shape;138;p24"/>
          <p:cNvPicPr preferRelativeResize="0"/>
          <p:nvPr/>
        </p:nvPicPr>
        <p:blipFill>
          <a:blip r:embed="rId3">
            <a:alphaModFix/>
          </a:blip>
          <a:stretch>
            <a:fillRect/>
          </a:stretch>
        </p:blipFill>
        <p:spPr>
          <a:xfrm>
            <a:off x="728175" y="190775"/>
            <a:ext cx="2105025" cy="2809875"/>
          </a:xfrm>
          <a:prstGeom prst="rect">
            <a:avLst/>
          </a:prstGeom>
          <a:noFill/>
          <a:ln>
            <a:noFill/>
          </a:ln>
        </p:spPr>
      </p:pic>
      <p:pic>
        <p:nvPicPr>
          <p:cNvPr id="139" name="Google Shape;139;p24"/>
          <p:cNvPicPr preferRelativeResize="0"/>
          <p:nvPr/>
        </p:nvPicPr>
        <p:blipFill>
          <a:blip r:embed="rId4">
            <a:alphaModFix/>
          </a:blip>
          <a:stretch>
            <a:fillRect/>
          </a:stretch>
        </p:blipFill>
        <p:spPr>
          <a:xfrm>
            <a:off x="3677150" y="1035225"/>
            <a:ext cx="1809750" cy="2419350"/>
          </a:xfrm>
          <a:prstGeom prst="rect">
            <a:avLst/>
          </a:prstGeom>
          <a:noFill/>
          <a:ln>
            <a:noFill/>
          </a:ln>
        </p:spPr>
      </p:pic>
      <p:pic>
        <p:nvPicPr>
          <p:cNvPr id="140" name="Google Shape;140;p24"/>
          <p:cNvPicPr preferRelativeResize="0"/>
          <p:nvPr/>
        </p:nvPicPr>
        <p:blipFill rotWithShape="1">
          <a:blip r:embed="rId5">
            <a:alphaModFix/>
          </a:blip>
          <a:srcRect b="13292" l="0" r="0" t="0"/>
          <a:stretch/>
        </p:blipFill>
        <p:spPr>
          <a:xfrm>
            <a:off x="6118875" y="101200"/>
            <a:ext cx="2438400" cy="2809875"/>
          </a:xfrm>
          <a:prstGeom prst="rect">
            <a:avLst/>
          </a:prstGeom>
          <a:noFill/>
          <a:ln>
            <a:noFill/>
          </a:ln>
        </p:spPr>
      </p:pic>
      <p:sp>
        <p:nvSpPr>
          <p:cNvPr id="141" name="Google Shape;141;p24"/>
          <p:cNvSpPr txBox="1"/>
          <p:nvPr/>
        </p:nvSpPr>
        <p:spPr>
          <a:xfrm>
            <a:off x="524575" y="3000650"/>
            <a:ext cx="25206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Old Standard TT"/>
                <a:ea typeface="Old Standard TT"/>
                <a:cs typeface="Old Standard TT"/>
                <a:sym typeface="Old Standard TT"/>
              </a:rPr>
              <a:t>Figure 3: Test liquid 1 at </a:t>
            </a:r>
            <a:r>
              <a:rPr lang="en">
                <a:latin typeface="Old Standard TT"/>
                <a:ea typeface="Old Standard TT"/>
                <a:cs typeface="Old Standard TT"/>
                <a:sym typeface="Old Standard TT"/>
              </a:rPr>
              <a:t>it's</a:t>
            </a:r>
            <a:r>
              <a:rPr lang="en">
                <a:latin typeface="Old Standard TT"/>
                <a:ea typeface="Old Standard TT"/>
                <a:cs typeface="Old Standard TT"/>
                <a:sym typeface="Old Standard TT"/>
              </a:rPr>
              <a:t> freezing point</a:t>
            </a:r>
            <a:endParaRPr>
              <a:latin typeface="Old Standard TT"/>
              <a:ea typeface="Old Standard TT"/>
              <a:cs typeface="Old Standard TT"/>
              <a:sym typeface="Old Standard TT"/>
            </a:endParaRPr>
          </a:p>
        </p:txBody>
      </p:sp>
      <p:sp>
        <p:nvSpPr>
          <p:cNvPr id="142" name="Google Shape;142;p24"/>
          <p:cNvSpPr txBox="1"/>
          <p:nvPr/>
        </p:nvSpPr>
        <p:spPr>
          <a:xfrm>
            <a:off x="3358663" y="3454575"/>
            <a:ext cx="23670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Old Standard TT"/>
                <a:ea typeface="Old Standard TT"/>
                <a:cs typeface="Old Standard TT"/>
                <a:sym typeface="Old Standard TT"/>
              </a:rPr>
              <a:t>Figure 4: Test liquid 2 at </a:t>
            </a:r>
            <a:r>
              <a:rPr lang="en">
                <a:latin typeface="Old Standard TT"/>
                <a:ea typeface="Old Standard TT"/>
                <a:cs typeface="Old Standard TT"/>
                <a:sym typeface="Old Standard TT"/>
              </a:rPr>
              <a:t>it's</a:t>
            </a:r>
            <a:r>
              <a:rPr lang="en">
                <a:latin typeface="Old Standard TT"/>
                <a:ea typeface="Old Standard TT"/>
                <a:cs typeface="Old Standard TT"/>
                <a:sym typeface="Old Standard TT"/>
              </a:rPr>
              <a:t> freezing point</a:t>
            </a:r>
            <a:endParaRPr>
              <a:latin typeface="Old Standard TT"/>
              <a:ea typeface="Old Standard TT"/>
              <a:cs typeface="Old Standard TT"/>
              <a:sym typeface="Old Standard TT"/>
            </a:endParaRPr>
          </a:p>
        </p:txBody>
      </p:sp>
      <p:sp>
        <p:nvSpPr>
          <p:cNvPr id="143" name="Google Shape;143;p24"/>
          <p:cNvSpPr txBox="1"/>
          <p:nvPr/>
        </p:nvSpPr>
        <p:spPr>
          <a:xfrm>
            <a:off x="6039175" y="2911075"/>
            <a:ext cx="27252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Old Standard TT"/>
                <a:ea typeface="Old Standard TT"/>
                <a:cs typeface="Old Standard TT"/>
                <a:sym typeface="Old Standard TT"/>
              </a:rPr>
              <a:t>Figure 5: Test liquid 3 at </a:t>
            </a:r>
            <a:r>
              <a:rPr lang="en">
                <a:latin typeface="Old Standard TT"/>
                <a:ea typeface="Old Standard TT"/>
                <a:cs typeface="Old Standard TT"/>
                <a:sym typeface="Old Standard TT"/>
              </a:rPr>
              <a:t>it's</a:t>
            </a:r>
            <a:r>
              <a:rPr lang="en">
                <a:latin typeface="Old Standard TT"/>
                <a:ea typeface="Old Standard TT"/>
                <a:cs typeface="Old Standard TT"/>
                <a:sym typeface="Old Standard TT"/>
              </a:rPr>
              <a:t> freezing point</a:t>
            </a:r>
            <a:endParaRPr>
              <a:latin typeface="Old Standard TT"/>
              <a:ea typeface="Old Standard TT"/>
              <a:cs typeface="Old Standard TT"/>
              <a:sym typeface="Old Standard TT"/>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 name="Shape 147"/>
        <p:cNvGrpSpPr/>
        <p:nvPr/>
      </p:nvGrpSpPr>
      <p:grpSpPr>
        <a:xfrm>
          <a:off x="0" y="0"/>
          <a:ext cx="0" cy="0"/>
          <a:chOff x="0" y="0"/>
          <a:chExt cx="0" cy="0"/>
        </a:xfrm>
      </p:grpSpPr>
      <p:sp>
        <p:nvSpPr>
          <p:cNvPr id="148" name="Google Shape;148;p25"/>
          <p:cNvSpPr txBox="1"/>
          <p:nvPr>
            <p:ph idx="1" type="body"/>
          </p:nvPr>
        </p:nvSpPr>
        <p:spPr>
          <a:xfrm>
            <a:off x="311700" y="4230575"/>
            <a:ext cx="5998800" cy="605100"/>
          </a:xfrm>
          <a:prstGeom prst="rect">
            <a:avLst/>
          </a:prstGeom>
          <a:solidFill>
            <a:schemeClr val="lt1"/>
          </a:solidFill>
        </p:spPr>
        <p:txBody>
          <a:bodyPr anchorCtr="0" anchor="ctr" bIns="91425" lIns="91425" spcFirstLastPara="1" rIns="91425" wrap="square" tIns="91425">
            <a:noAutofit/>
          </a:bodyPr>
          <a:lstStyle/>
          <a:p>
            <a:pPr indent="0" lvl="0" marL="0" rtl="0" algn="l">
              <a:spcBef>
                <a:spcPts val="0"/>
              </a:spcBef>
              <a:spcAft>
                <a:spcPts val="0"/>
              </a:spcAft>
              <a:buNone/>
            </a:pPr>
            <a:r>
              <a:rPr lang="en"/>
              <a:t>The experiment</a:t>
            </a:r>
            <a:endParaRPr/>
          </a:p>
        </p:txBody>
      </p:sp>
      <p:pic>
        <p:nvPicPr>
          <p:cNvPr id="149" name="Google Shape;149;p25"/>
          <p:cNvPicPr preferRelativeResize="0"/>
          <p:nvPr/>
        </p:nvPicPr>
        <p:blipFill>
          <a:blip r:embed="rId3">
            <a:alphaModFix/>
          </a:blip>
          <a:stretch>
            <a:fillRect/>
          </a:stretch>
        </p:blipFill>
        <p:spPr>
          <a:xfrm>
            <a:off x="311700" y="267575"/>
            <a:ext cx="1619250" cy="2152650"/>
          </a:xfrm>
          <a:prstGeom prst="rect">
            <a:avLst/>
          </a:prstGeom>
          <a:noFill/>
          <a:ln>
            <a:noFill/>
          </a:ln>
        </p:spPr>
      </p:pic>
      <p:pic>
        <p:nvPicPr>
          <p:cNvPr id="150" name="Google Shape;150;p25"/>
          <p:cNvPicPr preferRelativeResize="0"/>
          <p:nvPr/>
        </p:nvPicPr>
        <p:blipFill>
          <a:blip r:embed="rId4">
            <a:alphaModFix/>
          </a:blip>
          <a:stretch>
            <a:fillRect/>
          </a:stretch>
        </p:blipFill>
        <p:spPr>
          <a:xfrm>
            <a:off x="2249063" y="159738"/>
            <a:ext cx="2124075" cy="2828925"/>
          </a:xfrm>
          <a:prstGeom prst="rect">
            <a:avLst/>
          </a:prstGeom>
          <a:noFill/>
          <a:ln>
            <a:noFill/>
          </a:ln>
        </p:spPr>
      </p:pic>
      <p:pic>
        <p:nvPicPr>
          <p:cNvPr id="151" name="Google Shape;151;p25"/>
          <p:cNvPicPr preferRelativeResize="0"/>
          <p:nvPr/>
        </p:nvPicPr>
        <p:blipFill>
          <a:blip r:embed="rId5">
            <a:alphaModFix/>
          </a:blip>
          <a:stretch>
            <a:fillRect/>
          </a:stretch>
        </p:blipFill>
        <p:spPr>
          <a:xfrm>
            <a:off x="4636925" y="255000"/>
            <a:ext cx="1971675" cy="2638425"/>
          </a:xfrm>
          <a:prstGeom prst="rect">
            <a:avLst/>
          </a:prstGeom>
          <a:noFill/>
          <a:ln>
            <a:noFill/>
          </a:ln>
        </p:spPr>
      </p:pic>
      <p:pic>
        <p:nvPicPr>
          <p:cNvPr id="152" name="Google Shape;152;p25"/>
          <p:cNvPicPr preferRelativeResize="0"/>
          <p:nvPr/>
        </p:nvPicPr>
        <p:blipFill rotWithShape="1">
          <a:blip r:embed="rId6">
            <a:alphaModFix/>
          </a:blip>
          <a:srcRect b="28790" l="0" r="0" t="0"/>
          <a:stretch/>
        </p:blipFill>
        <p:spPr>
          <a:xfrm>
            <a:off x="6872375" y="553950"/>
            <a:ext cx="2143017" cy="2040525"/>
          </a:xfrm>
          <a:prstGeom prst="rect">
            <a:avLst/>
          </a:prstGeom>
          <a:noFill/>
          <a:ln>
            <a:noFill/>
          </a:ln>
        </p:spPr>
      </p:pic>
      <p:sp>
        <p:nvSpPr>
          <p:cNvPr id="153" name="Google Shape;153;p25"/>
          <p:cNvSpPr txBox="1"/>
          <p:nvPr/>
        </p:nvSpPr>
        <p:spPr>
          <a:xfrm>
            <a:off x="161775" y="2507775"/>
            <a:ext cx="19191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Old Standard TT"/>
                <a:ea typeface="Old Standard TT"/>
                <a:cs typeface="Old Standard TT"/>
                <a:sym typeface="Old Standard TT"/>
              </a:rPr>
              <a:t>Figure 6: Test liquid 4 at </a:t>
            </a:r>
            <a:r>
              <a:rPr lang="en">
                <a:latin typeface="Old Standard TT"/>
                <a:ea typeface="Old Standard TT"/>
                <a:cs typeface="Old Standard TT"/>
                <a:sym typeface="Old Standard TT"/>
              </a:rPr>
              <a:t>it's</a:t>
            </a:r>
            <a:r>
              <a:rPr lang="en">
                <a:latin typeface="Old Standard TT"/>
                <a:ea typeface="Old Standard TT"/>
                <a:cs typeface="Old Standard TT"/>
                <a:sym typeface="Old Standard TT"/>
              </a:rPr>
              <a:t> freezing point </a:t>
            </a:r>
            <a:endParaRPr>
              <a:latin typeface="Old Standard TT"/>
              <a:ea typeface="Old Standard TT"/>
              <a:cs typeface="Old Standard TT"/>
              <a:sym typeface="Old Standard TT"/>
            </a:endParaRPr>
          </a:p>
        </p:txBody>
      </p:sp>
      <p:sp>
        <p:nvSpPr>
          <p:cNvPr id="154" name="Google Shape;154;p25"/>
          <p:cNvSpPr txBox="1"/>
          <p:nvPr/>
        </p:nvSpPr>
        <p:spPr>
          <a:xfrm>
            <a:off x="2087088" y="2988675"/>
            <a:ext cx="24480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Old Standard TT"/>
                <a:ea typeface="Old Standard TT"/>
                <a:cs typeface="Old Standard TT"/>
                <a:sym typeface="Old Standard TT"/>
              </a:rPr>
              <a:t>Figure 7: Test liquid 5 at </a:t>
            </a:r>
            <a:r>
              <a:rPr lang="en">
                <a:latin typeface="Old Standard TT"/>
                <a:ea typeface="Old Standard TT"/>
                <a:cs typeface="Old Standard TT"/>
                <a:sym typeface="Old Standard TT"/>
              </a:rPr>
              <a:t>it's</a:t>
            </a:r>
            <a:r>
              <a:rPr lang="en">
                <a:latin typeface="Old Standard TT"/>
                <a:ea typeface="Old Standard TT"/>
                <a:cs typeface="Old Standard TT"/>
                <a:sym typeface="Old Standard TT"/>
              </a:rPr>
              <a:t> freezing point</a:t>
            </a:r>
            <a:endParaRPr>
              <a:latin typeface="Old Standard TT"/>
              <a:ea typeface="Old Standard TT"/>
              <a:cs typeface="Old Standard TT"/>
              <a:sym typeface="Old Standard TT"/>
            </a:endParaRPr>
          </a:p>
        </p:txBody>
      </p:sp>
      <p:sp>
        <p:nvSpPr>
          <p:cNvPr id="155" name="Google Shape;155;p25"/>
          <p:cNvSpPr txBox="1"/>
          <p:nvPr/>
        </p:nvSpPr>
        <p:spPr>
          <a:xfrm>
            <a:off x="4604188" y="2893425"/>
            <a:ext cx="19716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Old Standard TT"/>
                <a:ea typeface="Old Standard TT"/>
                <a:cs typeface="Old Standard TT"/>
                <a:sym typeface="Old Standard TT"/>
              </a:rPr>
              <a:t>Figure 8: Test liquid 6 at </a:t>
            </a:r>
            <a:r>
              <a:rPr lang="en">
                <a:latin typeface="Old Standard TT"/>
                <a:ea typeface="Old Standard TT"/>
                <a:cs typeface="Old Standard TT"/>
                <a:sym typeface="Old Standard TT"/>
              </a:rPr>
              <a:t>it's</a:t>
            </a:r>
            <a:r>
              <a:rPr lang="en">
                <a:latin typeface="Old Standard TT"/>
                <a:ea typeface="Old Standard TT"/>
                <a:cs typeface="Old Standard TT"/>
                <a:sym typeface="Old Standard TT"/>
              </a:rPr>
              <a:t> freezing point</a:t>
            </a:r>
            <a:endParaRPr>
              <a:latin typeface="Old Standard TT"/>
              <a:ea typeface="Old Standard TT"/>
              <a:cs typeface="Old Standard TT"/>
              <a:sym typeface="Old Standard TT"/>
            </a:endParaRPr>
          </a:p>
        </p:txBody>
      </p:sp>
      <p:sp>
        <p:nvSpPr>
          <p:cNvPr id="156" name="Google Shape;156;p25"/>
          <p:cNvSpPr txBox="1"/>
          <p:nvPr/>
        </p:nvSpPr>
        <p:spPr>
          <a:xfrm>
            <a:off x="6806825" y="2699700"/>
            <a:ext cx="21429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Old Standard TT"/>
                <a:ea typeface="Old Standard TT"/>
                <a:cs typeface="Old Standard TT"/>
                <a:sym typeface="Old Standard TT"/>
              </a:rPr>
              <a:t>Figure 9: Test liquid 7 at </a:t>
            </a:r>
            <a:r>
              <a:rPr lang="en">
                <a:latin typeface="Old Standard TT"/>
                <a:ea typeface="Old Standard TT"/>
                <a:cs typeface="Old Standard TT"/>
                <a:sym typeface="Old Standard TT"/>
              </a:rPr>
              <a:t>it's</a:t>
            </a:r>
            <a:r>
              <a:rPr lang="en">
                <a:latin typeface="Old Standard TT"/>
                <a:ea typeface="Old Standard TT"/>
                <a:cs typeface="Old Standard TT"/>
                <a:sym typeface="Old Standard TT"/>
              </a:rPr>
              <a:t> freezing point</a:t>
            </a:r>
            <a:endParaRPr>
              <a:latin typeface="Old Standard TT"/>
              <a:ea typeface="Old Standard TT"/>
              <a:cs typeface="Old Standard TT"/>
              <a:sym typeface="Old Standard TT"/>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 name="Shape 160"/>
        <p:cNvGrpSpPr/>
        <p:nvPr/>
      </p:nvGrpSpPr>
      <p:grpSpPr>
        <a:xfrm>
          <a:off x="0" y="0"/>
          <a:ext cx="0" cy="0"/>
          <a:chOff x="0" y="0"/>
          <a:chExt cx="0" cy="0"/>
        </a:xfrm>
      </p:grpSpPr>
      <p:graphicFrame>
        <p:nvGraphicFramePr>
          <p:cNvPr id="161" name="Google Shape;161;p26"/>
          <p:cNvGraphicFramePr/>
          <p:nvPr/>
        </p:nvGraphicFramePr>
        <p:xfrm>
          <a:off x="3133575" y="217500"/>
          <a:ext cx="3000000" cy="3000000"/>
        </p:xfrm>
        <a:graphic>
          <a:graphicData uri="http://schemas.openxmlformats.org/drawingml/2006/table">
            <a:tbl>
              <a:tblPr>
                <a:noFill/>
                <a:tableStyleId>{AD0FB5F9-0296-4F01-BA86-B9F05546FFC4}</a:tableStyleId>
              </a:tblPr>
              <a:tblGrid>
                <a:gridCol w="849075"/>
                <a:gridCol w="849075"/>
                <a:gridCol w="849075"/>
                <a:gridCol w="849075"/>
                <a:gridCol w="849075"/>
                <a:gridCol w="849075"/>
                <a:gridCol w="849075"/>
              </a:tblGrid>
              <a:tr h="12700">
                <a:tc>
                  <a:txBody>
                    <a:bodyPr/>
                    <a:lstStyle/>
                    <a:p>
                      <a:pPr indent="0" lvl="0" marL="0" rtl="0" algn="ctr">
                        <a:spcBef>
                          <a:spcPts val="0"/>
                        </a:spcBef>
                        <a:spcAft>
                          <a:spcPts val="0"/>
                        </a:spcAft>
                        <a:buNone/>
                      </a:pPr>
                      <a:r>
                        <a:rPr b="1" lang="en" sz="1200" u="sng">
                          <a:solidFill>
                            <a:schemeClr val="lt1"/>
                          </a:solidFill>
                        </a:rPr>
                        <a:t>Test liquid 1 (2.9g salt, 100ml water)</a:t>
                      </a:r>
                      <a:endParaRPr b="1" sz="1200" u="sng">
                        <a:solidFill>
                          <a:schemeClr val="lt1"/>
                        </a:solidFill>
                      </a:endParaRPr>
                    </a:p>
                  </a:txBody>
                  <a:tcPr marT="63500" marB="63500" marR="63500" marL="63500"/>
                </a:tc>
                <a:tc>
                  <a:txBody>
                    <a:bodyPr/>
                    <a:lstStyle/>
                    <a:p>
                      <a:pPr indent="0" lvl="0" marL="0" rtl="0" algn="ctr">
                        <a:spcBef>
                          <a:spcPts val="0"/>
                        </a:spcBef>
                        <a:spcAft>
                          <a:spcPts val="0"/>
                        </a:spcAft>
                        <a:buNone/>
                      </a:pPr>
                      <a:r>
                        <a:rPr b="1" lang="en" sz="1200" u="sng">
                          <a:solidFill>
                            <a:schemeClr val="lt1"/>
                          </a:solidFill>
                        </a:rPr>
                        <a:t>Test liquid 2 (5.8g salt, 100ml water)</a:t>
                      </a:r>
                      <a:endParaRPr b="1" sz="1200" u="sng">
                        <a:solidFill>
                          <a:schemeClr val="lt1"/>
                        </a:solidFill>
                      </a:endParaRPr>
                    </a:p>
                  </a:txBody>
                  <a:tcPr marT="63500" marB="63500" marR="63500" marL="63500"/>
                </a:tc>
                <a:tc>
                  <a:txBody>
                    <a:bodyPr/>
                    <a:lstStyle/>
                    <a:p>
                      <a:pPr indent="0" lvl="0" marL="0" rtl="0" algn="ctr">
                        <a:spcBef>
                          <a:spcPts val="0"/>
                        </a:spcBef>
                        <a:spcAft>
                          <a:spcPts val="0"/>
                        </a:spcAft>
                        <a:buNone/>
                      </a:pPr>
                      <a:r>
                        <a:rPr b="1" lang="en" sz="1200" u="sng">
                          <a:solidFill>
                            <a:schemeClr val="lt1"/>
                          </a:solidFill>
                        </a:rPr>
                        <a:t>Test liquid 3 (11.7g salt, 100ml water)</a:t>
                      </a:r>
                      <a:endParaRPr b="1" sz="1200" u="sng">
                        <a:solidFill>
                          <a:schemeClr val="lt1"/>
                        </a:solidFill>
                      </a:endParaRPr>
                    </a:p>
                  </a:txBody>
                  <a:tcPr marT="63500" marB="63500" marR="63500" marL="63500"/>
                </a:tc>
                <a:tc>
                  <a:txBody>
                    <a:bodyPr/>
                    <a:lstStyle/>
                    <a:p>
                      <a:pPr indent="0" lvl="0" marL="0" rtl="0" algn="ctr">
                        <a:spcBef>
                          <a:spcPts val="0"/>
                        </a:spcBef>
                        <a:spcAft>
                          <a:spcPts val="0"/>
                        </a:spcAft>
                        <a:buNone/>
                      </a:pPr>
                      <a:r>
                        <a:rPr b="1" lang="en" sz="1200" u="sng">
                          <a:solidFill>
                            <a:schemeClr val="lt1"/>
                          </a:solidFill>
                        </a:rPr>
                        <a:t>Test liquid 4 (17.1g sugar, 100ml water)</a:t>
                      </a:r>
                      <a:endParaRPr b="1" sz="1200" u="sng">
                        <a:solidFill>
                          <a:schemeClr val="lt1"/>
                        </a:solidFill>
                      </a:endParaRPr>
                    </a:p>
                  </a:txBody>
                  <a:tcPr marT="63500" marB="63500" marR="63500" marL="63500"/>
                </a:tc>
                <a:tc>
                  <a:txBody>
                    <a:bodyPr/>
                    <a:lstStyle/>
                    <a:p>
                      <a:pPr indent="0" lvl="0" marL="0" rtl="0" algn="ctr">
                        <a:spcBef>
                          <a:spcPts val="0"/>
                        </a:spcBef>
                        <a:spcAft>
                          <a:spcPts val="0"/>
                        </a:spcAft>
                        <a:buNone/>
                      </a:pPr>
                      <a:r>
                        <a:rPr b="1" lang="en" sz="1200" u="sng">
                          <a:solidFill>
                            <a:schemeClr val="lt1"/>
                          </a:solidFill>
                        </a:rPr>
                        <a:t>Test liquid 5 (34.2g sugar, 100ml water)</a:t>
                      </a:r>
                      <a:endParaRPr b="1" sz="1200" u="sng">
                        <a:solidFill>
                          <a:schemeClr val="lt1"/>
                        </a:solidFill>
                      </a:endParaRPr>
                    </a:p>
                  </a:txBody>
                  <a:tcPr marT="63500" marB="63500" marR="63500" marL="63500"/>
                </a:tc>
                <a:tc>
                  <a:txBody>
                    <a:bodyPr/>
                    <a:lstStyle/>
                    <a:p>
                      <a:pPr indent="0" lvl="0" marL="0" rtl="0" algn="ctr">
                        <a:spcBef>
                          <a:spcPts val="0"/>
                        </a:spcBef>
                        <a:spcAft>
                          <a:spcPts val="0"/>
                        </a:spcAft>
                        <a:buNone/>
                      </a:pPr>
                      <a:r>
                        <a:rPr b="1" lang="en" sz="1200" u="sng">
                          <a:solidFill>
                            <a:schemeClr val="lt1"/>
                          </a:solidFill>
                        </a:rPr>
                        <a:t>Test liquid 6 (68.5g sugar, 100ml water)</a:t>
                      </a:r>
                      <a:endParaRPr b="1" sz="1200" u="sng">
                        <a:solidFill>
                          <a:schemeClr val="lt1"/>
                        </a:solidFill>
                      </a:endParaRPr>
                    </a:p>
                  </a:txBody>
                  <a:tcPr marT="63500" marB="63500" marR="63500" marL="63500"/>
                </a:tc>
                <a:tc>
                  <a:txBody>
                    <a:bodyPr/>
                    <a:lstStyle/>
                    <a:p>
                      <a:pPr indent="0" lvl="0" marL="0" rtl="0" algn="ctr">
                        <a:spcBef>
                          <a:spcPts val="0"/>
                        </a:spcBef>
                        <a:spcAft>
                          <a:spcPts val="0"/>
                        </a:spcAft>
                        <a:buNone/>
                      </a:pPr>
                      <a:r>
                        <a:rPr b="1" lang="en" sz="1200" u="sng">
                          <a:solidFill>
                            <a:schemeClr val="lt1"/>
                          </a:solidFill>
                        </a:rPr>
                        <a:t> Test liquid 7 (100ml water)</a:t>
                      </a:r>
                      <a:endParaRPr b="1" sz="1200" u="sng">
                        <a:solidFill>
                          <a:schemeClr val="lt1"/>
                        </a:solidFill>
                      </a:endParaRPr>
                    </a:p>
                  </a:txBody>
                  <a:tcPr marT="63500" marB="63500" marR="63500" marL="63500"/>
                </a:tc>
              </a:tr>
              <a:tr h="12700">
                <a:tc>
                  <a:txBody>
                    <a:bodyPr/>
                    <a:lstStyle/>
                    <a:p>
                      <a:pPr indent="0" lvl="0" marL="0" rtl="0" algn="ctr">
                        <a:spcBef>
                          <a:spcPts val="0"/>
                        </a:spcBef>
                        <a:spcAft>
                          <a:spcPts val="0"/>
                        </a:spcAft>
                        <a:buNone/>
                      </a:pPr>
                      <a:r>
                        <a:rPr i="1" lang="en" sz="1100">
                          <a:solidFill>
                            <a:schemeClr val="lt1"/>
                          </a:solidFill>
                        </a:rPr>
                        <a:t>1st trial</a:t>
                      </a:r>
                      <a:endParaRPr i="1" sz="1100">
                        <a:solidFill>
                          <a:schemeClr val="lt1"/>
                        </a:solidFill>
                      </a:endParaRPr>
                    </a:p>
                    <a:p>
                      <a:pPr indent="0" lvl="0" marL="0" rtl="0" algn="ctr">
                        <a:spcBef>
                          <a:spcPts val="0"/>
                        </a:spcBef>
                        <a:spcAft>
                          <a:spcPts val="0"/>
                        </a:spcAft>
                        <a:buNone/>
                      </a:pPr>
                      <a:r>
                        <a:rPr i="1" lang="en" sz="1100">
                          <a:solidFill>
                            <a:schemeClr val="lt1"/>
                          </a:solidFill>
                        </a:rPr>
                        <a:t>Ice bath:-12</a:t>
                      </a:r>
                      <a:endParaRPr i="1" sz="1100">
                        <a:solidFill>
                          <a:schemeClr val="lt1"/>
                        </a:solidFill>
                      </a:endParaRPr>
                    </a:p>
                    <a:p>
                      <a:pPr indent="0" lvl="0" marL="0" rtl="0" algn="ctr">
                        <a:spcBef>
                          <a:spcPts val="0"/>
                        </a:spcBef>
                        <a:spcAft>
                          <a:spcPts val="0"/>
                        </a:spcAft>
                        <a:buNone/>
                      </a:pPr>
                      <a:r>
                        <a:rPr i="1" lang="en" sz="1100">
                          <a:solidFill>
                            <a:schemeClr val="lt1"/>
                          </a:solidFill>
                        </a:rPr>
                        <a:t>Freezing point:-3</a:t>
                      </a:r>
                      <a:endParaRPr i="1" sz="1100">
                        <a:solidFill>
                          <a:schemeClr val="lt1"/>
                        </a:solidFill>
                      </a:endParaRPr>
                    </a:p>
                  </a:txBody>
                  <a:tcPr marT="63500" marB="63500" marR="63500" marL="63500"/>
                </a:tc>
                <a:tc>
                  <a:txBody>
                    <a:bodyPr/>
                    <a:lstStyle/>
                    <a:p>
                      <a:pPr indent="0" lvl="0" marL="0" rtl="0" algn="ctr">
                        <a:spcBef>
                          <a:spcPts val="0"/>
                        </a:spcBef>
                        <a:spcAft>
                          <a:spcPts val="0"/>
                        </a:spcAft>
                        <a:buNone/>
                      </a:pPr>
                      <a:r>
                        <a:rPr i="1" lang="en" sz="1100">
                          <a:solidFill>
                            <a:schemeClr val="lt1"/>
                          </a:solidFill>
                        </a:rPr>
                        <a:t>1st trial</a:t>
                      </a:r>
                      <a:endParaRPr i="1" sz="1100">
                        <a:solidFill>
                          <a:schemeClr val="lt1"/>
                        </a:solidFill>
                      </a:endParaRPr>
                    </a:p>
                    <a:p>
                      <a:pPr indent="0" lvl="0" marL="0" rtl="0" algn="ctr">
                        <a:spcBef>
                          <a:spcPts val="0"/>
                        </a:spcBef>
                        <a:spcAft>
                          <a:spcPts val="0"/>
                        </a:spcAft>
                        <a:buNone/>
                      </a:pPr>
                      <a:r>
                        <a:rPr i="1" lang="en" sz="1100">
                          <a:solidFill>
                            <a:schemeClr val="lt1"/>
                          </a:solidFill>
                        </a:rPr>
                        <a:t>Ice bath:-11</a:t>
                      </a:r>
                      <a:endParaRPr i="1" sz="1100">
                        <a:solidFill>
                          <a:schemeClr val="lt1"/>
                        </a:solidFill>
                      </a:endParaRPr>
                    </a:p>
                    <a:p>
                      <a:pPr indent="0" lvl="0" marL="0" rtl="0" algn="ctr">
                        <a:spcBef>
                          <a:spcPts val="0"/>
                        </a:spcBef>
                        <a:spcAft>
                          <a:spcPts val="0"/>
                        </a:spcAft>
                        <a:buNone/>
                      </a:pPr>
                      <a:r>
                        <a:rPr i="1" lang="en" sz="1100">
                          <a:solidFill>
                            <a:schemeClr val="lt1"/>
                          </a:solidFill>
                        </a:rPr>
                        <a:t>Freezing point:-5</a:t>
                      </a:r>
                      <a:endParaRPr i="1" sz="1100">
                        <a:solidFill>
                          <a:schemeClr val="lt1"/>
                        </a:solidFill>
                      </a:endParaRPr>
                    </a:p>
                  </a:txBody>
                  <a:tcPr marT="63500" marB="63500" marR="63500" marL="63500"/>
                </a:tc>
                <a:tc>
                  <a:txBody>
                    <a:bodyPr/>
                    <a:lstStyle/>
                    <a:p>
                      <a:pPr indent="0" lvl="0" marL="0" rtl="0" algn="ctr">
                        <a:spcBef>
                          <a:spcPts val="0"/>
                        </a:spcBef>
                        <a:spcAft>
                          <a:spcPts val="0"/>
                        </a:spcAft>
                        <a:buNone/>
                      </a:pPr>
                      <a:r>
                        <a:rPr i="1" lang="en" sz="1100">
                          <a:solidFill>
                            <a:schemeClr val="lt1"/>
                          </a:solidFill>
                        </a:rPr>
                        <a:t>1st trial </a:t>
                      </a:r>
                      <a:endParaRPr i="1" sz="1100">
                        <a:solidFill>
                          <a:schemeClr val="lt1"/>
                        </a:solidFill>
                      </a:endParaRPr>
                    </a:p>
                    <a:p>
                      <a:pPr indent="0" lvl="0" marL="0" rtl="0" algn="ctr">
                        <a:spcBef>
                          <a:spcPts val="0"/>
                        </a:spcBef>
                        <a:spcAft>
                          <a:spcPts val="0"/>
                        </a:spcAft>
                        <a:buNone/>
                      </a:pPr>
                      <a:r>
                        <a:rPr i="1" lang="en" sz="1100">
                          <a:solidFill>
                            <a:schemeClr val="lt1"/>
                          </a:solidFill>
                        </a:rPr>
                        <a:t>Ice bath:-11</a:t>
                      </a:r>
                      <a:endParaRPr i="1" sz="1100">
                        <a:solidFill>
                          <a:schemeClr val="lt1"/>
                        </a:solidFill>
                      </a:endParaRPr>
                    </a:p>
                    <a:p>
                      <a:pPr indent="0" lvl="0" marL="0" rtl="0" algn="ctr">
                        <a:spcBef>
                          <a:spcPts val="0"/>
                        </a:spcBef>
                        <a:spcAft>
                          <a:spcPts val="0"/>
                        </a:spcAft>
                        <a:buNone/>
                      </a:pPr>
                      <a:r>
                        <a:rPr i="1" lang="en" sz="1100">
                          <a:solidFill>
                            <a:schemeClr val="lt1"/>
                          </a:solidFill>
                        </a:rPr>
                        <a:t>Freezing point:-6</a:t>
                      </a:r>
                      <a:endParaRPr i="1" sz="1100">
                        <a:solidFill>
                          <a:schemeClr val="lt1"/>
                        </a:solidFill>
                      </a:endParaRPr>
                    </a:p>
                  </a:txBody>
                  <a:tcPr marT="63500" marB="63500" marR="63500" marL="63500"/>
                </a:tc>
                <a:tc>
                  <a:txBody>
                    <a:bodyPr/>
                    <a:lstStyle/>
                    <a:p>
                      <a:pPr indent="0" lvl="0" marL="0" rtl="0" algn="ctr">
                        <a:spcBef>
                          <a:spcPts val="0"/>
                        </a:spcBef>
                        <a:spcAft>
                          <a:spcPts val="0"/>
                        </a:spcAft>
                        <a:buNone/>
                      </a:pPr>
                      <a:r>
                        <a:rPr i="1" lang="en" sz="1100">
                          <a:solidFill>
                            <a:schemeClr val="lt1"/>
                          </a:solidFill>
                        </a:rPr>
                        <a:t>1st trial</a:t>
                      </a:r>
                      <a:endParaRPr i="1" sz="1100">
                        <a:solidFill>
                          <a:schemeClr val="lt1"/>
                        </a:solidFill>
                      </a:endParaRPr>
                    </a:p>
                    <a:p>
                      <a:pPr indent="0" lvl="0" marL="0" rtl="0" algn="ctr">
                        <a:spcBef>
                          <a:spcPts val="0"/>
                        </a:spcBef>
                        <a:spcAft>
                          <a:spcPts val="0"/>
                        </a:spcAft>
                        <a:buNone/>
                      </a:pPr>
                      <a:r>
                        <a:rPr i="1" lang="en" sz="1100">
                          <a:solidFill>
                            <a:schemeClr val="lt1"/>
                          </a:solidFill>
                        </a:rPr>
                        <a:t>Ice bath:-10</a:t>
                      </a:r>
                      <a:endParaRPr i="1" sz="1100">
                        <a:solidFill>
                          <a:schemeClr val="lt1"/>
                        </a:solidFill>
                      </a:endParaRPr>
                    </a:p>
                    <a:p>
                      <a:pPr indent="0" lvl="0" marL="0" rtl="0" algn="ctr">
                        <a:spcBef>
                          <a:spcPts val="0"/>
                        </a:spcBef>
                        <a:spcAft>
                          <a:spcPts val="0"/>
                        </a:spcAft>
                        <a:buNone/>
                      </a:pPr>
                      <a:r>
                        <a:rPr i="1" lang="en" sz="1100">
                          <a:solidFill>
                            <a:schemeClr val="lt1"/>
                          </a:solidFill>
                        </a:rPr>
                        <a:t>Freezing point:-1</a:t>
                      </a:r>
                      <a:endParaRPr i="1" sz="1100">
                        <a:solidFill>
                          <a:schemeClr val="lt1"/>
                        </a:solidFill>
                      </a:endParaRPr>
                    </a:p>
                  </a:txBody>
                  <a:tcPr marT="63500" marB="63500" marR="63500" marL="63500"/>
                </a:tc>
                <a:tc>
                  <a:txBody>
                    <a:bodyPr/>
                    <a:lstStyle/>
                    <a:p>
                      <a:pPr indent="0" lvl="0" marL="0" rtl="0" algn="ctr">
                        <a:spcBef>
                          <a:spcPts val="0"/>
                        </a:spcBef>
                        <a:spcAft>
                          <a:spcPts val="0"/>
                        </a:spcAft>
                        <a:buNone/>
                      </a:pPr>
                      <a:r>
                        <a:rPr i="1" lang="en" sz="1100">
                          <a:solidFill>
                            <a:schemeClr val="lt1"/>
                          </a:solidFill>
                        </a:rPr>
                        <a:t>1st trial</a:t>
                      </a:r>
                      <a:endParaRPr i="1" sz="1100">
                        <a:solidFill>
                          <a:schemeClr val="lt1"/>
                        </a:solidFill>
                      </a:endParaRPr>
                    </a:p>
                    <a:p>
                      <a:pPr indent="0" lvl="0" marL="0" rtl="0" algn="ctr">
                        <a:spcBef>
                          <a:spcPts val="0"/>
                        </a:spcBef>
                        <a:spcAft>
                          <a:spcPts val="0"/>
                        </a:spcAft>
                        <a:buNone/>
                      </a:pPr>
                      <a:r>
                        <a:rPr i="1" lang="en" sz="1100">
                          <a:solidFill>
                            <a:schemeClr val="lt1"/>
                          </a:solidFill>
                        </a:rPr>
                        <a:t>Ice bath:-12</a:t>
                      </a:r>
                      <a:endParaRPr i="1" sz="1100">
                        <a:solidFill>
                          <a:schemeClr val="lt1"/>
                        </a:solidFill>
                      </a:endParaRPr>
                    </a:p>
                    <a:p>
                      <a:pPr indent="0" lvl="0" marL="0" rtl="0" algn="ctr">
                        <a:spcBef>
                          <a:spcPts val="0"/>
                        </a:spcBef>
                        <a:spcAft>
                          <a:spcPts val="0"/>
                        </a:spcAft>
                        <a:buNone/>
                      </a:pPr>
                      <a:r>
                        <a:rPr i="1" lang="en" sz="1100">
                          <a:solidFill>
                            <a:schemeClr val="lt1"/>
                          </a:solidFill>
                        </a:rPr>
                        <a:t>Freezing point:-1</a:t>
                      </a:r>
                      <a:endParaRPr i="1" sz="1100">
                        <a:solidFill>
                          <a:schemeClr val="lt1"/>
                        </a:solidFill>
                      </a:endParaRPr>
                    </a:p>
                  </a:txBody>
                  <a:tcPr marT="63500" marB="63500" marR="63500" marL="63500"/>
                </a:tc>
                <a:tc>
                  <a:txBody>
                    <a:bodyPr/>
                    <a:lstStyle/>
                    <a:p>
                      <a:pPr indent="0" lvl="0" marL="0" rtl="0" algn="ctr">
                        <a:spcBef>
                          <a:spcPts val="0"/>
                        </a:spcBef>
                        <a:spcAft>
                          <a:spcPts val="0"/>
                        </a:spcAft>
                        <a:buNone/>
                      </a:pPr>
                      <a:r>
                        <a:rPr i="1" lang="en" sz="1100">
                          <a:solidFill>
                            <a:schemeClr val="lt1"/>
                          </a:solidFill>
                        </a:rPr>
                        <a:t>1st trial</a:t>
                      </a:r>
                      <a:endParaRPr i="1" sz="1100">
                        <a:solidFill>
                          <a:schemeClr val="lt1"/>
                        </a:solidFill>
                      </a:endParaRPr>
                    </a:p>
                    <a:p>
                      <a:pPr indent="0" lvl="0" marL="0" rtl="0" algn="ctr">
                        <a:spcBef>
                          <a:spcPts val="0"/>
                        </a:spcBef>
                        <a:spcAft>
                          <a:spcPts val="0"/>
                        </a:spcAft>
                        <a:buNone/>
                      </a:pPr>
                      <a:r>
                        <a:rPr i="1" lang="en" sz="1100">
                          <a:solidFill>
                            <a:schemeClr val="lt1"/>
                          </a:solidFill>
                        </a:rPr>
                        <a:t>Ice bath:-11</a:t>
                      </a:r>
                      <a:endParaRPr i="1" sz="1100">
                        <a:solidFill>
                          <a:schemeClr val="lt1"/>
                        </a:solidFill>
                      </a:endParaRPr>
                    </a:p>
                    <a:p>
                      <a:pPr indent="0" lvl="0" marL="0" rtl="0" algn="ctr">
                        <a:spcBef>
                          <a:spcPts val="0"/>
                        </a:spcBef>
                        <a:spcAft>
                          <a:spcPts val="0"/>
                        </a:spcAft>
                        <a:buNone/>
                      </a:pPr>
                      <a:r>
                        <a:rPr i="1" lang="en" sz="1100">
                          <a:solidFill>
                            <a:schemeClr val="lt1"/>
                          </a:solidFill>
                        </a:rPr>
                        <a:t>Freezing point:-5</a:t>
                      </a:r>
                      <a:endParaRPr i="1" sz="1100">
                        <a:solidFill>
                          <a:schemeClr val="lt1"/>
                        </a:solidFill>
                      </a:endParaRPr>
                    </a:p>
                  </a:txBody>
                  <a:tcPr marT="63500" marB="63500" marR="63500" marL="63500"/>
                </a:tc>
                <a:tc>
                  <a:txBody>
                    <a:bodyPr/>
                    <a:lstStyle/>
                    <a:p>
                      <a:pPr indent="0" lvl="0" marL="0" rtl="0" algn="ctr">
                        <a:spcBef>
                          <a:spcPts val="0"/>
                        </a:spcBef>
                        <a:spcAft>
                          <a:spcPts val="0"/>
                        </a:spcAft>
                        <a:buNone/>
                      </a:pPr>
                      <a:r>
                        <a:rPr i="1" lang="en" sz="1100">
                          <a:solidFill>
                            <a:schemeClr val="lt1"/>
                          </a:solidFill>
                        </a:rPr>
                        <a:t>1st trial</a:t>
                      </a:r>
                      <a:endParaRPr i="1" sz="1100">
                        <a:solidFill>
                          <a:schemeClr val="lt1"/>
                        </a:solidFill>
                      </a:endParaRPr>
                    </a:p>
                    <a:p>
                      <a:pPr indent="0" lvl="0" marL="0" rtl="0" algn="ctr">
                        <a:spcBef>
                          <a:spcPts val="0"/>
                        </a:spcBef>
                        <a:spcAft>
                          <a:spcPts val="0"/>
                        </a:spcAft>
                        <a:buNone/>
                      </a:pPr>
                      <a:r>
                        <a:rPr i="1" lang="en" sz="1100">
                          <a:solidFill>
                            <a:schemeClr val="lt1"/>
                          </a:solidFill>
                        </a:rPr>
                        <a:t>Ice bath:-10</a:t>
                      </a:r>
                      <a:endParaRPr i="1" sz="1100">
                        <a:solidFill>
                          <a:schemeClr val="lt1"/>
                        </a:solidFill>
                      </a:endParaRPr>
                    </a:p>
                    <a:p>
                      <a:pPr indent="0" lvl="0" marL="0" rtl="0" algn="ctr">
                        <a:spcBef>
                          <a:spcPts val="0"/>
                        </a:spcBef>
                        <a:spcAft>
                          <a:spcPts val="0"/>
                        </a:spcAft>
                        <a:buNone/>
                      </a:pPr>
                      <a:r>
                        <a:rPr i="1" lang="en" sz="1100">
                          <a:solidFill>
                            <a:schemeClr val="lt1"/>
                          </a:solidFill>
                        </a:rPr>
                        <a:t>Freezing point:3</a:t>
                      </a:r>
                      <a:endParaRPr i="1" sz="1100">
                        <a:solidFill>
                          <a:schemeClr val="lt1"/>
                        </a:solidFill>
                      </a:endParaRPr>
                    </a:p>
                  </a:txBody>
                  <a:tcPr marT="63500" marB="63500" marR="63500" marL="63500"/>
                </a:tc>
              </a:tr>
              <a:tr h="12700">
                <a:tc>
                  <a:txBody>
                    <a:bodyPr/>
                    <a:lstStyle/>
                    <a:p>
                      <a:pPr indent="0" lvl="0" marL="0" rtl="0" algn="ctr">
                        <a:spcBef>
                          <a:spcPts val="0"/>
                        </a:spcBef>
                        <a:spcAft>
                          <a:spcPts val="0"/>
                        </a:spcAft>
                        <a:buNone/>
                      </a:pPr>
                      <a:r>
                        <a:rPr i="1" lang="en" sz="1100">
                          <a:solidFill>
                            <a:schemeClr val="lt1"/>
                          </a:solidFill>
                        </a:rPr>
                        <a:t>2nd trial</a:t>
                      </a:r>
                      <a:endParaRPr i="1" sz="1100">
                        <a:solidFill>
                          <a:schemeClr val="lt1"/>
                        </a:solidFill>
                      </a:endParaRPr>
                    </a:p>
                    <a:p>
                      <a:pPr indent="0" lvl="0" marL="0" rtl="0" algn="ctr">
                        <a:spcBef>
                          <a:spcPts val="0"/>
                        </a:spcBef>
                        <a:spcAft>
                          <a:spcPts val="0"/>
                        </a:spcAft>
                        <a:buNone/>
                      </a:pPr>
                      <a:r>
                        <a:rPr i="1" lang="en" sz="1100">
                          <a:solidFill>
                            <a:schemeClr val="lt1"/>
                          </a:solidFill>
                        </a:rPr>
                        <a:t>Ice bath:-15</a:t>
                      </a:r>
                      <a:endParaRPr i="1" sz="1100">
                        <a:solidFill>
                          <a:schemeClr val="lt1"/>
                        </a:solidFill>
                      </a:endParaRPr>
                    </a:p>
                    <a:p>
                      <a:pPr indent="0" lvl="0" marL="0" rtl="0" algn="ctr">
                        <a:spcBef>
                          <a:spcPts val="0"/>
                        </a:spcBef>
                        <a:spcAft>
                          <a:spcPts val="0"/>
                        </a:spcAft>
                        <a:buNone/>
                      </a:pPr>
                      <a:r>
                        <a:rPr i="1" lang="en" sz="1100">
                          <a:solidFill>
                            <a:schemeClr val="lt1"/>
                          </a:solidFill>
                        </a:rPr>
                        <a:t>Freezing point:-2</a:t>
                      </a:r>
                      <a:endParaRPr i="1" sz="1100">
                        <a:solidFill>
                          <a:schemeClr val="lt1"/>
                        </a:solidFill>
                      </a:endParaRPr>
                    </a:p>
                  </a:txBody>
                  <a:tcPr marT="63500" marB="63500" marR="63500" marL="63500"/>
                </a:tc>
                <a:tc>
                  <a:txBody>
                    <a:bodyPr/>
                    <a:lstStyle/>
                    <a:p>
                      <a:pPr indent="0" lvl="0" marL="0" rtl="0" algn="ctr">
                        <a:spcBef>
                          <a:spcPts val="0"/>
                        </a:spcBef>
                        <a:spcAft>
                          <a:spcPts val="0"/>
                        </a:spcAft>
                        <a:buNone/>
                      </a:pPr>
                      <a:r>
                        <a:rPr i="1" lang="en" sz="1100">
                          <a:solidFill>
                            <a:schemeClr val="lt1"/>
                          </a:solidFill>
                        </a:rPr>
                        <a:t>2nd trial</a:t>
                      </a:r>
                      <a:endParaRPr i="1" sz="1100">
                        <a:solidFill>
                          <a:schemeClr val="lt1"/>
                        </a:solidFill>
                      </a:endParaRPr>
                    </a:p>
                    <a:p>
                      <a:pPr indent="0" lvl="0" marL="0" rtl="0" algn="ctr">
                        <a:spcBef>
                          <a:spcPts val="0"/>
                        </a:spcBef>
                        <a:spcAft>
                          <a:spcPts val="0"/>
                        </a:spcAft>
                        <a:buNone/>
                      </a:pPr>
                      <a:r>
                        <a:rPr i="1" lang="en" sz="1100">
                          <a:solidFill>
                            <a:schemeClr val="lt1"/>
                          </a:solidFill>
                        </a:rPr>
                        <a:t>Ice bath:-13</a:t>
                      </a:r>
                      <a:endParaRPr i="1" sz="1100">
                        <a:solidFill>
                          <a:schemeClr val="lt1"/>
                        </a:solidFill>
                      </a:endParaRPr>
                    </a:p>
                    <a:p>
                      <a:pPr indent="0" lvl="0" marL="0" rtl="0" algn="ctr">
                        <a:spcBef>
                          <a:spcPts val="0"/>
                        </a:spcBef>
                        <a:spcAft>
                          <a:spcPts val="0"/>
                        </a:spcAft>
                        <a:buNone/>
                      </a:pPr>
                      <a:r>
                        <a:rPr i="1" lang="en" sz="1100">
                          <a:solidFill>
                            <a:schemeClr val="lt1"/>
                          </a:solidFill>
                        </a:rPr>
                        <a:t>Freezing point:-4</a:t>
                      </a:r>
                      <a:endParaRPr i="1" sz="1100">
                        <a:solidFill>
                          <a:schemeClr val="lt1"/>
                        </a:solidFill>
                      </a:endParaRPr>
                    </a:p>
                  </a:txBody>
                  <a:tcPr marT="63500" marB="63500" marR="63500" marL="63500"/>
                </a:tc>
                <a:tc>
                  <a:txBody>
                    <a:bodyPr/>
                    <a:lstStyle/>
                    <a:p>
                      <a:pPr indent="0" lvl="0" marL="0" rtl="0" algn="ctr">
                        <a:spcBef>
                          <a:spcPts val="0"/>
                        </a:spcBef>
                        <a:spcAft>
                          <a:spcPts val="0"/>
                        </a:spcAft>
                        <a:buNone/>
                      </a:pPr>
                      <a:r>
                        <a:rPr i="1" lang="en" sz="1100">
                          <a:solidFill>
                            <a:schemeClr val="lt1"/>
                          </a:solidFill>
                        </a:rPr>
                        <a:t>2nd trial</a:t>
                      </a:r>
                      <a:endParaRPr i="1" sz="1100">
                        <a:solidFill>
                          <a:schemeClr val="lt1"/>
                        </a:solidFill>
                      </a:endParaRPr>
                    </a:p>
                    <a:p>
                      <a:pPr indent="0" lvl="0" marL="0" rtl="0" algn="ctr">
                        <a:spcBef>
                          <a:spcPts val="0"/>
                        </a:spcBef>
                        <a:spcAft>
                          <a:spcPts val="0"/>
                        </a:spcAft>
                        <a:buNone/>
                      </a:pPr>
                      <a:r>
                        <a:rPr i="1" lang="en" sz="1100">
                          <a:solidFill>
                            <a:schemeClr val="lt1"/>
                          </a:solidFill>
                        </a:rPr>
                        <a:t>Ice bath:-10</a:t>
                      </a:r>
                      <a:endParaRPr i="1" sz="1100">
                        <a:solidFill>
                          <a:schemeClr val="lt1"/>
                        </a:solidFill>
                      </a:endParaRPr>
                    </a:p>
                    <a:p>
                      <a:pPr indent="0" lvl="0" marL="0" rtl="0" algn="ctr">
                        <a:spcBef>
                          <a:spcPts val="0"/>
                        </a:spcBef>
                        <a:spcAft>
                          <a:spcPts val="0"/>
                        </a:spcAft>
                        <a:buNone/>
                      </a:pPr>
                      <a:r>
                        <a:rPr i="1" lang="en" sz="1100">
                          <a:solidFill>
                            <a:schemeClr val="lt1"/>
                          </a:solidFill>
                        </a:rPr>
                        <a:t>Freezing point:-7</a:t>
                      </a:r>
                      <a:endParaRPr i="1" sz="1100">
                        <a:solidFill>
                          <a:schemeClr val="lt1"/>
                        </a:solidFill>
                      </a:endParaRPr>
                    </a:p>
                  </a:txBody>
                  <a:tcPr marT="63500" marB="63500" marR="63500" marL="63500"/>
                </a:tc>
                <a:tc>
                  <a:txBody>
                    <a:bodyPr/>
                    <a:lstStyle/>
                    <a:p>
                      <a:pPr indent="0" lvl="0" marL="0" rtl="0" algn="ctr">
                        <a:spcBef>
                          <a:spcPts val="0"/>
                        </a:spcBef>
                        <a:spcAft>
                          <a:spcPts val="0"/>
                        </a:spcAft>
                        <a:buNone/>
                      </a:pPr>
                      <a:r>
                        <a:rPr i="1" lang="en" sz="1100">
                          <a:solidFill>
                            <a:schemeClr val="lt1"/>
                          </a:solidFill>
                        </a:rPr>
                        <a:t>2nd trial</a:t>
                      </a:r>
                      <a:endParaRPr i="1" sz="1100">
                        <a:solidFill>
                          <a:schemeClr val="lt1"/>
                        </a:solidFill>
                      </a:endParaRPr>
                    </a:p>
                    <a:p>
                      <a:pPr indent="0" lvl="0" marL="0" rtl="0" algn="ctr">
                        <a:spcBef>
                          <a:spcPts val="0"/>
                        </a:spcBef>
                        <a:spcAft>
                          <a:spcPts val="0"/>
                        </a:spcAft>
                        <a:buNone/>
                      </a:pPr>
                      <a:r>
                        <a:rPr i="1" lang="en" sz="1100">
                          <a:solidFill>
                            <a:schemeClr val="lt1"/>
                          </a:solidFill>
                        </a:rPr>
                        <a:t>Ice bath:-10</a:t>
                      </a:r>
                      <a:endParaRPr i="1" sz="1100">
                        <a:solidFill>
                          <a:schemeClr val="lt1"/>
                        </a:solidFill>
                      </a:endParaRPr>
                    </a:p>
                    <a:p>
                      <a:pPr indent="0" lvl="0" marL="0" rtl="0" algn="ctr">
                        <a:spcBef>
                          <a:spcPts val="0"/>
                        </a:spcBef>
                        <a:spcAft>
                          <a:spcPts val="0"/>
                        </a:spcAft>
                        <a:buNone/>
                      </a:pPr>
                      <a:r>
                        <a:rPr i="1" lang="en" sz="1100">
                          <a:solidFill>
                            <a:schemeClr val="lt1"/>
                          </a:solidFill>
                        </a:rPr>
                        <a:t>Freezing point:1</a:t>
                      </a:r>
                      <a:endParaRPr i="1" sz="1100">
                        <a:solidFill>
                          <a:schemeClr val="lt1"/>
                        </a:solidFill>
                      </a:endParaRPr>
                    </a:p>
                  </a:txBody>
                  <a:tcPr marT="63500" marB="63500" marR="63500" marL="63500"/>
                </a:tc>
                <a:tc>
                  <a:txBody>
                    <a:bodyPr/>
                    <a:lstStyle/>
                    <a:p>
                      <a:pPr indent="0" lvl="0" marL="0" rtl="0" algn="ctr">
                        <a:spcBef>
                          <a:spcPts val="0"/>
                        </a:spcBef>
                        <a:spcAft>
                          <a:spcPts val="0"/>
                        </a:spcAft>
                        <a:buNone/>
                      </a:pPr>
                      <a:r>
                        <a:rPr i="1" lang="en" sz="1100">
                          <a:solidFill>
                            <a:schemeClr val="lt1"/>
                          </a:solidFill>
                        </a:rPr>
                        <a:t>2nd trial</a:t>
                      </a:r>
                      <a:endParaRPr i="1" sz="1100">
                        <a:solidFill>
                          <a:schemeClr val="lt1"/>
                        </a:solidFill>
                      </a:endParaRPr>
                    </a:p>
                    <a:p>
                      <a:pPr indent="0" lvl="0" marL="0" rtl="0" algn="ctr">
                        <a:spcBef>
                          <a:spcPts val="0"/>
                        </a:spcBef>
                        <a:spcAft>
                          <a:spcPts val="0"/>
                        </a:spcAft>
                        <a:buNone/>
                      </a:pPr>
                      <a:r>
                        <a:rPr i="1" lang="en" sz="1100">
                          <a:solidFill>
                            <a:schemeClr val="lt1"/>
                          </a:solidFill>
                        </a:rPr>
                        <a:t>Ice bath:-10</a:t>
                      </a:r>
                      <a:endParaRPr i="1" sz="1100">
                        <a:solidFill>
                          <a:schemeClr val="lt1"/>
                        </a:solidFill>
                      </a:endParaRPr>
                    </a:p>
                    <a:p>
                      <a:pPr indent="0" lvl="0" marL="0" rtl="0" algn="ctr">
                        <a:spcBef>
                          <a:spcPts val="0"/>
                        </a:spcBef>
                        <a:spcAft>
                          <a:spcPts val="0"/>
                        </a:spcAft>
                        <a:buNone/>
                      </a:pPr>
                      <a:r>
                        <a:rPr i="1" lang="en" sz="1100">
                          <a:solidFill>
                            <a:schemeClr val="lt1"/>
                          </a:solidFill>
                        </a:rPr>
                        <a:t>Freezing point:-3</a:t>
                      </a:r>
                      <a:endParaRPr i="1" sz="1100">
                        <a:solidFill>
                          <a:schemeClr val="lt1"/>
                        </a:solidFill>
                      </a:endParaRPr>
                    </a:p>
                  </a:txBody>
                  <a:tcPr marT="63500" marB="63500" marR="63500" marL="63500"/>
                </a:tc>
                <a:tc>
                  <a:txBody>
                    <a:bodyPr/>
                    <a:lstStyle/>
                    <a:p>
                      <a:pPr indent="0" lvl="0" marL="0" rtl="0" algn="ctr">
                        <a:spcBef>
                          <a:spcPts val="0"/>
                        </a:spcBef>
                        <a:spcAft>
                          <a:spcPts val="0"/>
                        </a:spcAft>
                        <a:buNone/>
                      </a:pPr>
                      <a:r>
                        <a:rPr i="1" lang="en" sz="1100">
                          <a:solidFill>
                            <a:schemeClr val="lt1"/>
                          </a:solidFill>
                        </a:rPr>
                        <a:t>2nd trial</a:t>
                      </a:r>
                      <a:endParaRPr i="1" sz="1100">
                        <a:solidFill>
                          <a:schemeClr val="lt1"/>
                        </a:solidFill>
                      </a:endParaRPr>
                    </a:p>
                    <a:p>
                      <a:pPr indent="0" lvl="0" marL="0" rtl="0" algn="ctr">
                        <a:spcBef>
                          <a:spcPts val="0"/>
                        </a:spcBef>
                        <a:spcAft>
                          <a:spcPts val="0"/>
                        </a:spcAft>
                        <a:buNone/>
                      </a:pPr>
                      <a:r>
                        <a:rPr i="1" lang="en" sz="1100">
                          <a:solidFill>
                            <a:schemeClr val="lt1"/>
                          </a:solidFill>
                        </a:rPr>
                        <a:t>Ice bath:-10</a:t>
                      </a:r>
                      <a:endParaRPr i="1" sz="1100">
                        <a:solidFill>
                          <a:schemeClr val="lt1"/>
                        </a:solidFill>
                      </a:endParaRPr>
                    </a:p>
                    <a:p>
                      <a:pPr indent="0" lvl="0" marL="0" rtl="0" algn="ctr">
                        <a:spcBef>
                          <a:spcPts val="0"/>
                        </a:spcBef>
                        <a:spcAft>
                          <a:spcPts val="0"/>
                        </a:spcAft>
                        <a:buNone/>
                      </a:pPr>
                      <a:r>
                        <a:rPr i="1" lang="en" sz="1100">
                          <a:solidFill>
                            <a:schemeClr val="lt1"/>
                          </a:solidFill>
                        </a:rPr>
                        <a:t>Freezing point:-7</a:t>
                      </a:r>
                      <a:endParaRPr i="1" sz="1100">
                        <a:solidFill>
                          <a:schemeClr val="lt1"/>
                        </a:solidFill>
                      </a:endParaRPr>
                    </a:p>
                  </a:txBody>
                  <a:tcPr marT="63500" marB="63500" marR="63500" marL="63500"/>
                </a:tc>
                <a:tc>
                  <a:txBody>
                    <a:bodyPr/>
                    <a:lstStyle/>
                    <a:p>
                      <a:pPr indent="0" lvl="0" marL="0" rtl="0" algn="ctr">
                        <a:spcBef>
                          <a:spcPts val="0"/>
                        </a:spcBef>
                        <a:spcAft>
                          <a:spcPts val="0"/>
                        </a:spcAft>
                        <a:buNone/>
                      </a:pPr>
                      <a:r>
                        <a:rPr i="1" lang="en" sz="1100">
                          <a:solidFill>
                            <a:schemeClr val="lt1"/>
                          </a:solidFill>
                        </a:rPr>
                        <a:t>2nd trial</a:t>
                      </a:r>
                      <a:endParaRPr i="1" sz="1100">
                        <a:solidFill>
                          <a:schemeClr val="lt1"/>
                        </a:solidFill>
                      </a:endParaRPr>
                    </a:p>
                    <a:p>
                      <a:pPr indent="0" lvl="0" marL="0" rtl="0" algn="ctr">
                        <a:spcBef>
                          <a:spcPts val="0"/>
                        </a:spcBef>
                        <a:spcAft>
                          <a:spcPts val="0"/>
                        </a:spcAft>
                        <a:buNone/>
                      </a:pPr>
                      <a:r>
                        <a:rPr i="1" lang="en" sz="1100">
                          <a:solidFill>
                            <a:schemeClr val="lt1"/>
                          </a:solidFill>
                        </a:rPr>
                        <a:t>Ice bath:-12</a:t>
                      </a:r>
                      <a:endParaRPr i="1" sz="1100">
                        <a:solidFill>
                          <a:schemeClr val="lt1"/>
                        </a:solidFill>
                      </a:endParaRPr>
                    </a:p>
                    <a:p>
                      <a:pPr indent="0" lvl="0" marL="0" rtl="0" algn="ctr">
                        <a:spcBef>
                          <a:spcPts val="0"/>
                        </a:spcBef>
                        <a:spcAft>
                          <a:spcPts val="0"/>
                        </a:spcAft>
                        <a:buNone/>
                      </a:pPr>
                      <a:r>
                        <a:rPr i="1" lang="en" sz="1100">
                          <a:solidFill>
                            <a:schemeClr val="lt1"/>
                          </a:solidFill>
                        </a:rPr>
                        <a:t>Freezing point:4</a:t>
                      </a:r>
                      <a:endParaRPr i="1" sz="1100">
                        <a:solidFill>
                          <a:schemeClr val="lt1"/>
                        </a:solidFill>
                      </a:endParaRPr>
                    </a:p>
                  </a:txBody>
                  <a:tcPr marT="63500" marB="63500" marR="63500" marL="63500"/>
                </a:tc>
              </a:tr>
              <a:tr h="12700">
                <a:tc>
                  <a:txBody>
                    <a:bodyPr/>
                    <a:lstStyle/>
                    <a:p>
                      <a:pPr indent="0" lvl="0" marL="0" rtl="0" algn="ctr">
                        <a:spcBef>
                          <a:spcPts val="0"/>
                        </a:spcBef>
                        <a:spcAft>
                          <a:spcPts val="0"/>
                        </a:spcAft>
                        <a:buNone/>
                      </a:pPr>
                      <a:r>
                        <a:rPr i="1" lang="en" sz="1100">
                          <a:solidFill>
                            <a:schemeClr val="lt1"/>
                          </a:solidFill>
                        </a:rPr>
                        <a:t>3rd trial</a:t>
                      </a:r>
                      <a:endParaRPr i="1" sz="1100">
                        <a:solidFill>
                          <a:schemeClr val="lt1"/>
                        </a:solidFill>
                      </a:endParaRPr>
                    </a:p>
                    <a:p>
                      <a:pPr indent="0" lvl="0" marL="0" rtl="0" algn="ctr">
                        <a:spcBef>
                          <a:spcPts val="0"/>
                        </a:spcBef>
                        <a:spcAft>
                          <a:spcPts val="0"/>
                        </a:spcAft>
                        <a:buNone/>
                      </a:pPr>
                      <a:r>
                        <a:rPr i="1" lang="en" sz="1100">
                          <a:solidFill>
                            <a:schemeClr val="lt1"/>
                          </a:solidFill>
                        </a:rPr>
                        <a:t>Ice bath:-10</a:t>
                      </a:r>
                      <a:endParaRPr i="1" sz="1100">
                        <a:solidFill>
                          <a:schemeClr val="lt1"/>
                        </a:solidFill>
                      </a:endParaRPr>
                    </a:p>
                    <a:p>
                      <a:pPr indent="0" lvl="0" marL="0" rtl="0" algn="ctr">
                        <a:spcBef>
                          <a:spcPts val="0"/>
                        </a:spcBef>
                        <a:spcAft>
                          <a:spcPts val="0"/>
                        </a:spcAft>
                        <a:buNone/>
                      </a:pPr>
                      <a:r>
                        <a:rPr i="1" lang="en" sz="1100">
                          <a:solidFill>
                            <a:schemeClr val="lt1"/>
                          </a:solidFill>
                        </a:rPr>
                        <a:t>Freezing point:-2</a:t>
                      </a:r>
                      <a:endParaRPr i="1" sz="1100">
                        <a:solidFill>
                          <a:schemeClr val="lt1"/>
                        </a:solidFill>
                      </a:endParaRPr>
                    </a:p>
                  </a:txBody>
                  <a:tcPr marT="63500" marB="63500" marR="63500" marL="63500"/>
                </a:tc>
                <a:tc>
                  <a:txBody>
                    <a:bodyPr/>
                    <a:lstStyle/>
                    <a:p>
                      <a:pPr indent="0" lvl="0" marL="0" rtl="0" algn="ctr">
                        <a:spcBef>
                          <a:spcPts val="0"/>
                        </a:spcBef>
                        <a:spcAft>
                          <a:spcPts val="0"/>
                        </a:spcAft>
                        <a:buNone/>
                      </a:pPr>
                      <a:r>
                        <a:rPr i="1" lang="en" sz="1100">
                          <a:solidFill>
                            <a:schemeClr val="lt1"/>
                          </a:solidFill>
                        </a:rPr>
                        <a:t>3rd trial</a:t>
                      </a:r>
                      <a:endParaRPr i="1" sz="1100">
                        <a:solidFill>
                          <a:schemeClr val="lt1"/>
                        </a:solidFill>
                      </a:endParaRPr>
                    </a:p>
                    <a:p>
                      <a:pPr indent="0" lvl="0" marL="0" rtl="0" algn="ctr">
                        <a:spcBef>
                          <a:spcPts val="0"/>
                        </a:spcBef>
                        <a:spcAft>
                          <a:spcPts val="0"/>
                        </a:spcAft>
                        <a:buNone/>
                      </a:pPr>
                      <a:r>
                        <a:rPr i="1" lang="en" sz="1100">
                          <a:solidFill>
                            <a:schemeClr val="lt1"/>
                          </a:solidFill>
                        </a:rPr>
                        <a:t>Ice bath:-11</a:t>
                      </a:r>
                      <a:endParaRPr i="1" sz="1100">
                        <a:solidFill>
                          <a:schemeClr val="lt1"/>
                        </a:solidFill>
                      </a:endParaRPr>
                    </a:p>
                    <a:p>
                      <a:pPr indent="0" lvl="0" marL="0" rtl="0" algn="ctr">
                        <a:spcBef>
                          <a:spcPts val="0"/>
                        </a:spcBef>
                        <a:spcAft>
                          <a:spcPts val="0"/>
                        </a:spcAft>
                        <a:buNone/>
                      </a:pPr>
                      <a:r>
                        <a:rPr i="1" lang="en" sz="1100">
                          <a:solidFill>
                            <a:schemeClr val="lt1"/>
                          </a:solidFill>
                        </a:rPr>
                        <a:t>Freezing point:-5</a:t>
                      </a:r>
                      <a:endParaRPr i="1" sz="1100">
                        <a:solidFill>
                          <a:schemeClr val="lt1"/>
                        </a:solidFill>
                      </a:endParaRPr>
                    </a:p>
                  </a:txBody>
                  <a:tcPr marT="63500" marB="63500" marR="63500" marL="63500"/>
                </a:tc>
                <a:tc>
                  <a:txBody>
                    <a:bodyPr/>
                    <a:lstStyle/>
                    <a:p>
                      <a:pPr indent="0" lvl="0" marL="0" rtl="0" algn="ctr">
                        <a:spcBef>
                          <a:spcPts val="0"/>
                        </a:spcBef>
                        <a:spcAft>
                          <a:spcPts val="0"/>
                        </a:spcAft>
                        <a:buNone/>
                      </a:pPr>
                      <a:r>
                        <a:rPr i="1" lang="en" sz="1100">
                          <a:solidFill>
                            <a:schemeClr val="lt1"/>
                          </a:solidFill>
                        </a:rPr>
                        <a:t>3rd trial</a:t>
                      </a:r>
                      <a:endParaRPr i="1" sz="1100">
                        <a:solidFill>
                          <a:schemeClr val="lt1"/>
                        </a:solidFill>
                      </a:endParaRPr>
                    </a:p>
                    <a:p>
                      <a:pPr indent="0" lvl="0" marL="0" rtl="0" algn="ctr">
                        <a:spcBef>
                          <a:spcPts val="0"/>
                        </a:spcBef>
                        <a:spcAft>
                          <a:spcPts val="0"/>
                        </a:spcAft>
                        <a:buNone/>
                      </a:pPr>
                      <a:r>
                        <a:rPr i="1" lang="en" sz="1100">
                          <a:solidFill>
                            <a:schemeClr val="lt1"/>
                          </a:solidFill>
                        </a:rPr>
                        <a:t>Ice bath:-11</a:t>
                      </a:r>
                      <a:endParaRPr i="1" sz="1100">
                        <a:solidFill>
                          <a:schemeClr val="lt1"/>
                        </a:solidFill>
                      </a:endParaRPr>
                    </a:p>
                    <a:p>
                      <a:pPr indent="0" lvl="0" marL="0" rtl="0" algn="ctr">
                        <a:spcBef>
                          <a:spcPts val="0"/>
                        </a:spcBef>
                        <a:spcAft>
                          <a:spcPts val="0"/>
                        </a:spcAft>
                        <a:buNone/>
                      </a:pPr>
                      <a:r>
                        <a:rPr i="1" lang="en" sz="1100">
                          <a:solidFill>
                            <a:schemeClr val="lt1"/>
                          </a:solidFill>
                        </a:rPr>
                        <a:t>Freezing point:-6</a:t>
                      </a:r>
                      <a:endParaRPr i="1" sz="1100">
                        <a:solidFill>
                          <a:schemeClr val="lt1"/>
                        </a:solidFill>
                      </a:endParaRPr>
                    </a:p>
                  </a:txBody>
                  <a:tcPr marT="63500" marB="63500" marR="63500" marL="63500"/>
                </a:tc>
                <a:tc>
                  <a:txBody>
                    <a:bodyPr/>
                    <a:lstStyle/>
                    <a:p>
                      <a:pPr indent="0" lvl="0" marL="0" rtl="0" algn="ctr">
                        <a:spcBef>
                          <a:spcPts val="0"/>
                        </a:spcBef>
                        <a:spcAft>
                          <a:spcPts val="0"/>
                        </a:spcAft>
                        <a:buNone/>
                      </a:pPr>
                      <a:r>
                        <a:rPr i="1" lang="en" sz="1100">
                          <a:solidFill>
                            <a:schemeClr val="lt1"/>
                          </a:solidFill>
                        </a:rPr>
                        <a:t>3rd trial</a:t>
                      </a:r>
                      <a:endParaRPr i="1" sz="1100">
                        <a:solidFill>
                          <a:schemeClr val="lt1"/>
                        </a:solidFill>
                      </a:endParaRPr>
                    </a:p>
                    <a:p>
                      <a:pPr indent="0" lvl="0" marL="0" rtl="0" algn="ctr">
                        <a:spcBef>
                          <a:spcPts val="0"/>
                        </a:spcBef>
                        <a:spcAft>
                          <a:spcPts val="0"/>
                        </a:spcAft>
                        <a:buNone/>
                      </a:pPr>
                      <a:r>
                        <a:rPr i="1" lang="en" sz="1100">
                          <a:solidFill>
                            <a:schemeClr val="lt1"/>
                          </a:solidFill>
                        </a:rPr>
                        <a:t>Ice bath:-11</a:t>
                      </a:r>
                      <a:endParaRPr i="1" sz="1100">
                        <a:solidFill>
                          <a:schemeClr val="lt1"/>
                        </a:solidFill>
                      </a:endParaRPr>
                    </a:p>
                    <a:p>
                      <a:pPr indent="0" lvl="0" marL="0" rtl="0" algn="ctr">
                        <a:spcBef>
                          <a:spcPts val="0"/>
                        </a:spcBef>
                        <a:spcAft>
                          <a:spcPts val="0"/>
                        </a:spcAft>
                        <a:buNone/>
                      </a:pPr>
                      <a:r>
                        <a:rPr i="1" lang="en" sz="1100">
                          <a:solidFill>
                            <a:schemeClr val="lt1"/>
                          </a:solidFill>
                        </a:rPr>
                        <a:t>Freezing point:1</a:t>
                      </a:r>
                      <a:endParaRPr i="1" sz="1100">
                        <a:solidFill>
                          <a:schemeClr val="lt1"/>
                        </a:solidFill>
                      </a:endParaRPr>
                    </a:p>
                  </a:txBody>
                  <a:tcPr marT="63500" marB="63500" marR="63500" marL="63500"/>
                </a:tc>
                <a:tc>
                  <a:txBody>
                    <a:bodyPr/>
                    <a:lstStyle/>
                    <a:p>
                      <a:pPr indent="0" lvl="0" marL="0" rtl="0" algn="ctr">
                        <a:spcBef>
                          <a:spcPts val="0"/>
                        </a:spcBef>
                        <a:spcAft>
                          <a:spcPts val="0"/>
                        </a:spcAft>
                        <a:buNone/>
                      </a:pPr>
                      <a:r>
                        <a:rPr i="1" lang="en" sz="1100">
                          <a:solidFill>
                            <a:schemeClr val="lt1"/>
                          </a:solidFill>
                        </a:rPr>
                        <a:t>3rd trial</a:t>
                      </a:r>
                      <a:endParaRPr i="1" sz="1100">
                        <a:solidFill>
                          <a:schemeClr val="lt1"/>
                        </a:solidFill>
                      </a:endParaRPr>
                    </a:p>
                    <a:p>
                      <a:pPr indent="0" lvl="0" marL="0" rtl="0" algn="ctr">
                        <a:spcBef>
                          <a:spcPts val="0"/>
                        </a:spcBef>
                        <a:spcAft>
                          <a:spcPts val="0"/>
                        </a:spcAft>
                        <a:buNone/>
                      </a:pPr>
                      <a:r>
                        <a:rPr i="1" lang="en" sz="1100">
                          <a:solidFill>
                            <a:schemeClr val="lt1"/>
                          </a:solidFill>
                        </a:rPr>
                        <a:t>Ice bath:-11</a:t>
                      </a:r>
                      <a:endParaRPr i="1" sz="1100">
                        <a:solidFill>
                          <a:schemeClr val="lt1"/>
                        </a:solidFill>
                      </a:endParaRPr>
                    </a:p>
                    <a:p>
                      <a:pPr indent="0" lvl="0" marL="0" rtl="0" algn="ctr">
                        <a:spcBef>
                          <a:spcPts val="0"/>
                        </a:spcBef>
                        <a:spcAft>
                          <a:spcPts val="0"/>
                        </a:spcAft>
                        <a:buNone/>
                      </a:pPr>
                      <a:r>
                        <a:rPr i="1" lang="en" sz="1100">
                          <a:solidFill>
                            <a:schemeClr val="lt1"/>
                          </a:solidFill>
                        </a:rPr>
                        <a:t>Freezing point:-3</a:t>
                      </a:r>
                      <a:endParaRPr i="1" sz="1100">
                        <a:solidFill>
                          <a:schemeClr val="lt1"/>
                        </a:solidFill>
                      </a:endParaRPr>
                    </a:p>
                  </a:txBody>
                  <a:tcPr marT="63500" marB="63500" marR="63500" marL="63500"/>
                </a:tc>
                <a:tc>
                  <a:txBody>
                    <a:bodyPr/>
                    <a:lstStyle/>
                    <a:p>
                      <a:pPr indent="0" lvl="0" marL="0" rtl="0" algn="ctr">
                        <a:spcBef>
                          <a:spcPts val="0"/>
                        </a:spcBef>
                        <a:spcAft>
                          <a:spcPts val="0"/>
                        </a:spcAft>
                        <a:buNone/>
                      </a:pPr>
                      <a:r>
                        <a:rPr i="1" lang="en" sz="1100">
                          <a:solidFill>
                            <a:schemeClr val="lt1"/>
                          </a:solidFill>
                        </a:rPr>
                        <a:t>3rd trial</a:t>
                      </a:r>
                      <a:endParaRPr i="1" sz="1100">
                        <a:solidFill>
                          <a:schemeClr val="lt1"/>
                        </a:solidFill>
                      </a:endParaRPr>
                    </a:p>
                    <a:p>
                      <a:pPr indent="0" lvl="0" marL="0" rtl="0" algn="ctr">
                        <a:spcBef>
                          <a:spcPts val="0"/>
                        </a:spcBef>
                        <a:spcAft>
                          <a:spcPts val="0"/>
                        </a:spcAft>
                        <a:buNone/>
                      </a:pPr>
                      <a:r>
                        <a:rPr i="1" lang="en" sz="1100">
                          <a:solidFill>
                            <a:schemeClr val="lt1"/>
                          </a:solidFill>
                        </a:rPr>
                        <a:t>Ice bath:-10</a:t>
                      </a:r>
                      <a:endParaRPr i="1" sz="1100">
                        <a:solidFill>
                          <a:schemeClr val="lt1"/>
                        </a:solidFill>
                      </a:endParaRPr>
                    </a:p>
                    <a:p>
                      <a:pPr indent="0" lvl="0" marL="0" rtl="0" algn="ctr">
                        <a:spcBef>
                          <a:spcPts val="0"/>
                        </a:spcBef>
                        <a:spcAft>
                          <a:spcPts val="0"/>
                        </a:spcAft>
                        <a:buNone/>
                      </a:pPr>
                      <a:r>
                        <a:rPr i="1" lang="en" sz="1100">
                          <a:solidFill>
                            <a:schemeClr val="lt1"/>
                          </a:solidFill>
                        </a:rPr>
                        <a:t>Freezing point:-8</a:t>
                      </a:r>
                      <a:endParaRPr i="1" sz="1100">
                        <a:solidFill>
                          <a:schemeClr val="lt1"/>
                        </a:solidFill>
                      </a:endParaRPr>
                    </a:p>
                  </a:txBody>
                  <a:tcPr marT="63500" marB="63500" marR="63500" marL="63500"/>
                </a:tc>
                <a:tc>
                  <a:txBody>
                    <a:bodyPr/>
                    <a:lstStyle/>
                    <a:p>
                      <a:pPr indent="0" lvl="0" marL="0" rtl="0" algn="ctr">
                        <a:spcBef>
                          <a:spcPts val="0"/>
                        </a:spcBef>
                        <a:spcAft>
                          <a:spcPts val="0"/>
                        </a:spcAft>
                        <a:buNone/>
                      </a:pPr>
                      <a:r>
                        <a:rPr i="1" lang="en" sz="1100">
                          <a:solidFill>
                            <a:schemeClr val="lt1"/>
                          </a:solidFill>
                        </a:rPr>
                        <a:t>3rd trial</a:t>
                      </a:r>
                      <a:endParaRPr i="1" sz="1100">
                        <a:solidFill>
                          <a:schemeClr val="lt1"/>
                        </a:solidFill>
                      </a:endParaRPr>
                    </a:p>
                    <a:p>
                      <a:pPr indent="0" lvl="0" marL="0" rtl="0" algn="ctr">
                        <a:spcBef>
                          <a:spcPts val="0"/>
                        </a:spcBef>
                        <a:spcAft>
                          <a:spcPts val="0"/>
                        </a:spcAft>
                        <a:buNone/>
                      </a:pPr>
                      <a:r>
                        <a:rPr i="1" lang="en" sz="1100">
                          <a:solidFill>
                            <a:schemeClr val="lt1"/>
                          </a:solidFill>
                        </a:rPr>
                        <a:t>Ice bath:-11</a:t>
                      </a:r>
                      <a:endParaRPr i="1" sz="1100">
                        <a:solidFill>
                          <a:schemeClr val="lt1"/>
                        </a:solidFill>
                      </a:endParaRPr>
                    </a:p>
                    <a:p>
                      <a:pPr indent="0" lvl="0" marL="0" rtl="0" algn="ctr">
                        <a:spcBef>
                          <a:spcPts val="0"/>
                        </a:spcBef>
                        <a:spcAft>
                          <a:spcPts val="0"/>
                        </a:spcAft>
                        <a:buNone/>
                      </a:pPr>
                      <a:r>
                        <a:rPr i="1" lang="en" sz="1100">
                          <a:solidFill>
                            <a:schemeClr val="lt1"/>
                          </a:solidFill>
                        </a:rPr>
                        <a:t>Freezing point:2</a:t>
                      </a:r>
                      <a:endParaRPr i="1" sz="1100">
                        <a:solidFill>
                          <a:schemeClr val="lt1"/>
                        </a:solidFill>
                      </a:endParaRPr>
                    </a:p>
                  </a:txBody>
                  <a:tcPr marT="63500" marB="63500" marR="63500" marL="63500"/>
                </a:tc>
              </a:tr>
              <a:tr h="12700">
                <a:tc>
                  <a:txBody>
                    <a:bodyPr/>
                    <a:lstStyle/>
                    <a:p>
                      <a:pPr indent="0" lvl="0" marL="0" rtl="0" algn="ctr">
                        <a:spcBef>
                          <a:spcPts val="0"/>
                        </a:spcBef>
                        <a:spcAft>
                          <a:spcPts val="0"/>
                        </a:spcAft>
                        <a:buNone/>
                      </a:pPr>
                      <a:r>
                        <a:rPr b="1" lang="en" sz="1200">
                          <a:solidFill>
                            <a:srgbClr val="FF0000"/>
                          </a:solidFill>
                        </a:rPr>
                        <a:t>Average freezing point: -2</a:t>
                      </a:r>
                      <a:endParaRPr b="1" sz="1200">
                        <a:solidFill>
                          <a:srgbClr val="FF0000"/>
                        </a:solidFill>
                      </a:endParaRPr>
                    </a:p>
                  </a:txBody>
                  <a:tcPr marT="63500" marB="63500" marR="63500" marL="63500"/>
                </a:tc>
                <a:tc>
                  <a:txBody>
                    <a:bodyPr/>
                    <a:lstStyle/>
                    <a:p>
                      <a:pPr indent="0" lvl="0" marL="0" rtl="0" algn="ctr">
                        <a:spcBef>
                          <a:spcPts val="0"/>
                        </a:spcBef>
                        <a:spcAft>
                          <a:spcPts val="0"/>
                        </a:spcAft>
                        <a:buNone/>
                      </a:pPr>
                      <a:r>
                        <a:rPr b="1" lang="en" sz="1200">
                          <a:solidFill>
                            <a:srgbClr val="FF0000"/>
                          </a:solidFill>
                        </a:rPr>
                        <a:t>Average freezing point: -5</a:t>
                      </a:r>
                      <a:endParaRPr b="1" sz="1200">
                        <a:solidFill>
                          <a:srgbClr val="FF0000"/>
                        </a:solidFill>
                      </a:endParaRPr>
                    </a:p>
                  </a:txBody>
                  <a:tcPr marT="63500" marB="63500" marR="63500" marL="63500"/>
                </a:tc>
                <a:tc>
                  <a:txBody>
                    <a:bodyPr/>
                    <a:lstStyle/>
                    <a:p>
                      <a:pPr indent="0" lvl="0" marL="0" rtl="0" algn="ctr">
                        <a:spcBef>
                          <a:spcPts val="0"/>
                        </a:spcBef>
                        <a:spcAft>
                          <a:spcPts val="0"/>
                        </a:spcAft>
                        <a:buNone/>
                      </a:pPr>
                      <a:r>
                        <a:rPr b="1" lang="en" sz="1200">
                          <a:solidFill>
                            <a:srgbClr val="FF0000"/>
                          </a:solidFill>
                        </a:rPr>
                        <a:t>Average freezing point: -6</a:t>
                      </a:r>
                      <a:endParaRPr b="1" sz="1200">
                        <a:solidFill>
                          <a:srgbClr val="FF0000"/>
                        </a:solidFill>
                      </a:endParaRPr>
                    </a:p>
                  </a:txBody>
                  <a:tcPr marT="63500" marB="63500" marR="63500" marL="63500"/>
                </a:tc>
                <a:tc>
                  <a:txBody>
                    <a:bodyPr/>
                    <a:lstStyle/>
                    <a:p>
                      <a:pPr indent="0" lvl="0" marL="0" rtl="0" algn="ctr">
                        <a:spcBef>
                          <a:spcPts val="0"/>
                        </a:spcBef>
                        <a:spcAft>
                          <a:spcPts val="0"/>
                        </a:spcAft>
                        <a:buNone/>
                      </a:pPr>
                      <a:r>
                        <a:rPr b="1" lang="en" sz="1200">
                          <a:solidFill>
                            <a:srgbClr val="FF0000"/>
                          </a:solidFill>
                        </a:rPr>
                        <a:t>Average freezing point: 1</a:t>
                      </a:r>
                      <a:endParaRPr b="1" sz="1200">
                        <a:solidFill>
                          <a:srgbClr val="FF0000"/>
                        </a:solidFill>
                      </a:endParaRPr>
                    </a:p>
                  </a:txBody>
                  <a:tcPr marT="63500" marB="63500" marR="63500" marL="63500"/>
                </a:tc>
                <a:tc>
                  <a:txBody>
                    <a:bodyPr/>
                    <a:lstStyle/>
                    <a:p>
                      <a:pPr indent="0" lvl="0" marL="0" rtl="0" algn="ctr">
                        <a:spcBef>
                          <a:spcPts val="0"/>
                        </a:spcBef>
                        <a:spcAft>
                          <a:spcPts val="0"/>
                        </a:spcAft>
                        <a:buNone/>
                      </a:pPr>
                      <a:r>
                        <a:rPr b="1" lang="en" sz="1200">
                          <a:solidFill>
                            <a:srgbClr val="FF0000"/>
                          </a:solidFill>
                        </a:rPr>
                        <a:t>Average freezing point: -3</a:t>
                      </a:r>
                      <a:endParaRPr b="1" sz="1200">
                        <a:solidFill>
                          <a:srgbClr val="FF0000"/>
                        </a:solidFill>
                      </a:endParaRPr>
                    </a:p>
                  </a:txBody>
                  <a:tcPr marT="63500" marB="63500" marR="63500" marL="63500"/>
                </a:tc>
                <a:tc>
                  <a:txBody>
                    <a:bodyPr/>
                    <a:lstStyle/>
                    <a:p>
                      <a:pPr indent="0" lvl="0" marL="0" rtl="0" algn="ctr">
                        <a:spcBef>
                          <a:spcPts val="0"/>
                        </a:spcBef>
                        <a:spcAft>
                          <a:spcPts val="0"/>
                        </a:spcAft>
                        <a:buNone/>
                      </a:pPr>
                      <a:r>
                        <a:rPr b="1" lang="en" sz="1200">
                          <a:solidFill>
                            <a:srgbClr val="FF0000"/>
                          </a:solidFill>
                        </a:rPr>
                        <a:t>Average freezing point: -7</a:t>
                      </a:r>
                      <a:endParaRPr b="1" sz="1200">
                        <a:solidFill>
                          <a:srgbClr val="FF0000"/>
                        </a:solidFill>
                      </a:endParaRPr>
                    </a:p>
                  </a:txBody>
                  <a:tcPr marT="63500" marB="63500" marR="63500" marL="63500"/>
                </a:tc>
                <a:tc>
                  <a:txBody>
                    <a:bodyPr/>
                    <a:lstStyle/>
                    <a:p>
                      <a:pPr indent="0" lvl="0" marL="0" rtl="0" algn="ctr">
                        <a:spcBef>
                          <a:spcPts val="0"/>
                        </a:spcBef>
                        <a:spcAft>
                          <a:spcPts val="0"/>
                        </a:spcAft>
                        <a:buNone/>
                      </a:pPr>
                      <a:r>
                        <a:rPr b="1" lang="en" sz="1200">
                          <a:solidFill>
                            <a:srgbClr val="FF0000"/>
                          </a:solidFill>
                        </a:rPr>
                        <a:t>Average freezing point: 3</a:t>
                      </a:r>
                      <a:endParaRPr b="1" sz="1200">
                        <a:solidFill>
                          <a:srgbClr val="FF0000"/>
                        </a:solidFill>
                      </a:endParaRPr>
                    </a:p>
                    <a:p>
                      <a:pPr indent="0" lvl="0" marL="0" rtl="0" algn="l">
                        <a:spcBef>
                          <a:spcPts val="0"/>
                        </a:spcBef>
                        <a:spcAft>
                          <a:spcPts val="0"/>
                        </a:spcAft>
                        <a:buNone/>
                      </a:pPr>
                      <a:r>
                        <a:t/>
                      </a:r>
                      <a:endParaRPr b="1" sz="1200">
                        <a:solidFill>
                          <a:srgbClr val="FF0000"/>
                        </a:solidFill>
                      </a:endParaRPr>
                    </a:p>
                  </a:txBody>
                  <a:tcPr marT="63500" marB="63500" marR="63500" marL="63500"/>
                </a:tc>
              </a:tr>
            </a:tbl>
          </a:graphicData>
        </a:graphic>
      </p:graphicFrame>
      <p:sp>
        <p:nvSpPr>
          <p:cNvPr id="162" name="Google Shape;162;p26"/>
          <p:cNvSpPr txBox="1"/>
          <p:nvPr/>
        </p:nvSpPr>
        <p:spPr>
          <a:xfrm>
            <a:off x="133575" y="217500"/>
            <a:ext cx="3000000" cy="1325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3000" u="sng">
                <a:solidFill>
                  <a:schemeClr val="lt2"/>
                </a:solidFill>
              </a:rPr>
              <a:t>Results</a:t>
            </a:r>
            <a:endParaRPr b="1" sz="3000" u="sng">
              <a:solidFill>
                <a:schemeClr val="lt2"/>
              </a:solidFill>
            </a:endParaRPr>
          </a:p>
          <a:p>
            <a:pPr indent="0" lvl="0" marL="0" rtl="0" algn="l">
              <a:lnSpc>
                <a:spcPct val="115000"/>
              </a:lnSpc>
              <a:spcBef>
                <a:spcPts val="0"/>
              </a:spcBef>
              <a:spcAft>
                <a:spcPts val="0"/>
              </a:spcAft>
              <a:buNone/>
            </a:pPr>
            <a:r>
              <a:t/>
            </a:r>
            <a:endParaRPr b="1" sz="1200">
              <a:solidFill>
                <a:schemeClr val="dk1"/>
              </a:solidFill>
            </a:endParaRPr>
          </a:p>
          <a:p>
            <a:pPr indent="0" lvl="0" marL="0" rtl="0" algn="l">
              <a:lnSpc>
                <a:spcPct val="115000"/>
              </a:lnSpc>
              <a:spcBef>
                <a:spcPts val="0"/>
              </a:spcBef>
              <a:spcAft>
                <a:spcPts val="0"/>
              </a:spcAft>
              <a:buNone/>
            </a:pPr>
            <a:r>
              <a:t/>
            </a:r>
            <a:endParaRPr b="1" sz="1200">
              <a:solidFill>
                <a:srgbClr val="FF0000"/>
              </a:solidFill>
            </a:endParaRPr>
          </a:p>
          <a:p>
            <a:pPr indent="0" lvl="0" marL="0" rtl="0" algn="l">
              <a:lnSpc>
                <a:spcPct val="115000"/>
              </a:lnSpc>
              <a:spcBef>
                <a:spcPts val="0"/>
              </a:spcBef>
              <a:spcAft>
                <a:spcPts val="0"/>
              </a:spcAft>
              <a:buNone/>
            </a:pPr>
            <a:r>
              <a:t/>
            </a:r>
            <a:endParaRPr b="1" sz="1200">
              <a:solidFill>
                <a:srgbClr val="FF0000"/>
              </a:solidFill>
            </a:endParaRPr>
          </a:p>
        </p:txBody>
      </p:sp>
      <p:sp>
        <p:nvSpPr>
          <p:cNvPr id="163" name="Google Shape;163;p26"/>
          <p:cNvSpPr txBox="1"/>
          <p:nvPr/>
        </p:nvSpPr>
        <p:spPr>
          <a:xfrm>
            <a:off x="3405638" y="-63975"/>
            <a:ext cx="5399400" cy="7188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Clr>
                <a:schemeClr val="dk1"/>
              </a:buClr>
              <a:buSzPts val="1100"/>
              <a:buFont typeface="Arial"/>
              <a:buNone/>
            </a:pPr>
            <a:r>
              <a:rPr b="1" lang="en" sz="1800">
                <a:solidFill>
                  <a:srgbClr val="FF0000"/>
                </a:solidFill>
              </a:rPr>
              <a:t>Test liquids and their average freezing point. </a:t>
            </a:r>
            <a:endParaRPr b="1" sz="2100">
              <a:solidFill>
                <a:srgbClr val="FF0000"/>
              </a:solidFill>
            </a:endParaRPr>
          </a:p>
          <a:p>
            <a:pPr indent="0" lvl="0" marL="0" rtl="0" algn="l">
              <a:spcBef>
                <a:spcPts val="0"/>
              </a:spcBef>
              <a:spcAft>
                <a:spcPts val="0"/>
              </a:spcAft>
              <a:buNone/>
            </a:pPr>
            <a:r>
              <a:t/>
            </a:r>
            <a:endParaRPr>
              <a:latin typeface="Old Standard TT"/>
              <a:ea typeface="Old Standard TT"/>
              <a:cs typeface="Old Standard TT"/>
              <a:sym typeface="Old Standard TT"/>
            </a:endParaRPr>
          </a:p>
        </p:txBody>
      </p:sp>
      <p:sp>
        <p:nvSpPr>
          <p:cNvPr id="164" name="Google Shape;164;p26"/>
          <p:cNvSpPr txBox="1"/>
          <p:nvPr/>
        </p:nvSpPr>
        <p:spPr>
          <a:xfrm>
            <a:off x="204725" y="1100350"/>
            <a:ext cx="2751000" cy="2616600"/>
          </a:xfrm>
          <a:prstGeom prst="rect">
            <a:avLst/>
          </a:prstGeom>
          <a:noFill/>
          <a:ln>
            <a:noFill/>
          </a:ln>
        </p:spPr>
        <p:txBody>
          <a:bodyPr anchorCtr="0" anchor="t" bIns="91425" lIns="91425" spcFirstLastPara="1" rIns="91425" wrap="square" tIns="91425">
            <a:spAutoFit/>
          </a:bodyPr>
          <a:lstStyle/>
          <a:p>
            <a:pPr indent="0" lvl="0" marL="0" rtl="0" algn="l">
              <a:lnSpc>
                <a:spcPct val="200000"/>
              </a:lnSpc>
              <a:spcBef>
                <a:spcPts val="0"/>
              </a:spcBef>
              <a:spcAft>
                <a:spcPts val="0"/>
              </a:spcAft>
              <a:buClr>
                <a:schemeClr val="dk1"/>
              </a:buClr>
              <a:buSzPts val="1100"/>
              <a:buFont typeface="Arial"/>
              <a:buNone/>
            </a:pPr>
            <a:r>
              <a:rPr b="1" lang="en" sz="1200">
                <a:solidFill>
                  <a:srgbClr val="FF0000"/>
                </a:solidFill>
              </a:rPr>
              <a:t>This chart shows the freezing points we received after each trial for each different test liquid. In order to get the average freezing point for each, add all three trials together and divide them by 3.</a:t>
            </a:r>
            <a:endParaRPr b="1" sz="1200">
              <a:solidFill>
                <a:srgbClr val="FF0000"/>
              </a:solidFill>
            </a:endParaRPr>
          </a:p>
          <a:p>
            <a:pPr indent="0" lvl="0" marL="0" rtl="0" algn="l">
              <a:spcBef>
                <a:spcPts val="0"/>
              </a:spcBef>
              <a:spcAft>
                <a:spcPts val="0"/>
              </a:spcAft>
              <a:buNone/>
            </a:pPr>
            <a:r>
              <a:t/>
            </a:r>
            <a:endParaRPr>
              <a:latin typeface="Old Standard TT"/>
              <a:ea typeface="Old Standard TT"/>
              <a:cs typeface="Old Standard TT"/>
              <a:sym typeface="Old Standard TT"/>
            </a:endParaRPr>
          </a:p>
        </p:txBody>
      </p:sp>
      <p:sp>
        <p:nvSpPr>
          <p:cNvPr id="165" name="Google Shape;165;p26"/>
          <p:cNvSpPr txBox="1"/>
          <p:nvPr/>
        </p:nvSpPr>
        <p:spPr>
          <a:xfrm>
            <a:off x="294275" y="4414200"/>
            <a:ext cx="23286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lt1"/>
                </a:solidFill>
                <a:latin typeface="Old Standard TT"/>
                <a:ea typeface="Old Standard TT"/>
                <a:cs typeface="Old Standard TT"/>
                <a:sym typeface="Old Standard TT"/>
              </a:rPr>
              <a:t>Figure 10: Result chart</a:t>
            </a:r>
            <a:endParaRPr>
              <a:solidFill>
                <a:schemeClr val="lt1"/>
              </a:solidFill>
              <a:latin typeface="Old Standard TT"/>
              <a:ea typeface="Old Standard TT"/>
              <a:cs typeface="Old Standard TT"/>
              <a:sym typeface="Old Standard TT"/>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sp>
        <p:nvSpPr>
          <p:cNvPr id="170" name="Google Shape;170;p27"/>
          <p:cNvSpPr txBox="1"/>
          <p:nvPr>
            <p:ph idx="1" type="body"/>
          </p:nvPr>
        </p:nvSpPr>
        <p:spPr>
          <a:xfrm>
            <a:off x="311700" y="873145"/>
            <a:ext cx="8520600" cy="3397200"/>
          </a:xfrm>
          <a:prstGeom prst="rect">
            <a:avLst/>
          </a:prstGeom>
        </p:spPr>
        <p:txBody>
          <a:bodyPr anchorCtr="0" anchor="t" bIns="91425" lIns="91425" spcFirstLastPara="1" rIns="91425" wrap="square" tIns="91425">
            <a:noAutofit/>
          </a:bodyPr>
          <a:lstStyle/>
          <a:p>
            <a:pPr indent="0" lvl="0" marL="0" rtl="0" algn="l">
              <a:lnSpc>
                <a:spcPct val="200000"/>
              </a:lnSpc>
              <a:spcBef>
                <a:spcPts val="0"/>
              </a:spcBef>
              <a:spcAft>
                <a:spcPts val="0"/>
              </a:spcAft>
              <a:buClr>
                <a:schemeClr val="dk1"/>
              </a:buClr>
              <a:buSzPts val="1100"/>
              <a:buFont typeface="Arial"/>
              <a:buNone/>
            </a:pPr>
            <a:r>
              <a:rPr lang="en" sz="1400">
                <a:latin typeface="Arial"/>
                <a:ea typeface="Arial"/>
                <a:cs typeface="Arial"/>
                <a:sym typeface="Arial"/>
              </a:rPr>
              <a:t>As you may know, when making ice cream the mixture needs to get really cold to freeze it quickly. And just the ice cubes alone will not cut it. But if you add chemicals like salt or sugar to the ice cubes that surround the ice cream container the mixture gets cold enough to freeze. This experiment is generally based on the making of ice cream and leads to a greater understanding of the process of how it's made. It is known that it takes a very high temperature to melt salt, and that it works to depress the freezing point of water. This would make using salt and ice cubes more efficient than pure water ice cubes, as the salt mixture would freeze the ice cream faster and better. As one performs this project they will see how the freezing point changes when adding greater amount of salt or sugar to water. Making it noticeable that when adding it to ice you will receive the same results as that is how an ice cream mixture gets cold </a:t>
            </a:r>
            <a:r>
              <a:rPr lang="en" sz="1400">
                <a:latin typeface="Arial"/>
                <a:ea typeface="Arial"/>
                <a:cs typeface="Arial"/>
                <a:sym typeface="Arial"/>
              </a:rPr>
              <a:t>enough to freeze. Overall, this experiment resulted in no errors or complications.</a:t>
            </a:r>
            <a:endParaRPr sz="1400">
              <a:latin typeface="Arial"/>
              <a:ea typeface="Arial"/>
              <a:cs typeface="Arial"/>
              <a:sym typeface="Arial"/>
            </a:endParaRPr>
          </a:p>
          <a:p>
            <a:pPr indent="0" lvl="0" marL="0" rtl="0" algn="l">
              <a:spcBef>
                <a:spcPts val="0"/>
              </a:spcBef>
              <a:spcAft>
                <a:spcPts val="1600"/>
              </a:spcAft>
              <a:buNone/>
            </a:pPr>
            <a:r>
              <a:t/>
            </a:r>
            <a:endParaRPr/>
          </a:p>
        </p:txBody>
      </p:sp>
      <p:sp>
        <p:nvSpPr>
          <p:cNvPr id="171" name="Google Shape;171;p27"/>
          <p:cNvSpPr txBox="1"/>
          <p:nvPr>
            <p:ph type="title"/>
          </p:nvPr>
        </p:nvSpPr>
        <p:spPr>
          <a:xfrm>
            <a:off x="311700" y="259950"/>
            <a:ext cx="8520600" cy="613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Discussion</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 name="Shape 175"/>
        <p:cNvGrpSpPr/>
        <p:nvPr/>
      </p:nvGrpSpPr>
      <p:grpSpPr>
        <a:xfrm>
          <a:off x="0" y="0"/>
          <a:ext cx="0" cy="0"/>
          <a:chOff x="0" y="0"/>
          <a:chExt cx="0" cy="0"/>
        </a:xfrm>
      </p:grpSpPr>
      <p:sp>
        <p:nvSpPr>
          <p:cNvPr id="176" name="Google Shape;176;p28"/>
          <p:cNvSpPr txBox="1"/>
          <p:nvPr>
            <p:ph type="title"/>
          </p:nvPr>
        </p:nvSpPr>
        <p:spPr>
          <a:xfrm>
            <a:off x="515850" y="-1021850"/>
            <a:ext cx="5604000" cy="4090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Conclusion</a:t>
            </a:r>
            <a:endParaRPr/>
          </a:p>
        </p:txBody>
      </p:sp>
      <p:sp>
        <p:nvSpPr>
          <p:cNvPr id="177" name="Google Shape;177;p28"/>
          <p:cNvSpPr txBox="1"/>
          <p:nvPr/>
        </p:nvSpPr>
        <p:spPr>
          <a:xfrm>
            <a:off x="656850" y="1829650"/>
            <a:ext cx="7830300" cy="1473900"/>
          </a:xfrm>
          <a:prstGeom prst="rect">
            <a:avLst/>
          </a:prstGeom>
          <a:noFill/>
          <a:ln>
            <a:noFill/>
          </a:ln>
        </p:spPr>
        <p:txBody>
          <a:bodyPr anchorCtr="0" anchor="t" bIns="91425" lIns="91425" spcFirstLastPara="1" rIns="91425" wrap="square" tIns="91425">
            <a:spAutoFit/>
          </a:bodyPr>
          <a:lstStyle/>
          <a:p>
            <a:pPr indent="0" lvl="0" marL="0" rtl="0" algn="l">
              <a:lnSpc>
                <a:spcPct val="200000"/>
              </a:lnSpc>
              <a:spcBef>
                <a:spcPts val="0"/>
              </a:spcBef>
              <a:spcAft>
                <a:spcPts val="0"/>
              </a:spcAft>
              <a:buClr>
                <a:schemeClr val="dk1"/>
              </a:buClr>
              <a:buSzPts val="1100"/>
              <a:buFont typeface="Arial"/>
              <a:buNone/>
            </a:pPr>
            <a:r>
              <a:rPr lang="en" sz="2100">
                <a:solidFill>
                  <a:schemeClr val="dk1"/>
                </a:solidFill>
              </a:rPr>
              <a:t>As seen with the results, the more chemicals added to a certain amount of water will lower the solutions freezing point. </a:t>
            </a:r>
            <a:endParaRPr sz="2300">
              <a:latin typeface="Old Standard TT"/>
              <a:ea typeface="Old Standard TT"/>
              <a:cs typeface="Old Standard TT"/>
              <a:sym typeface="Old Standard TT"/>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sp>
        <p:nvSpPr>
          <p:cNvPr id="182" name="Google Shape;182;p29"/>
          <p:cNvSpPr txBox="1"/>
          <p:nvPr>
            <p:ph type="ctrTitle"/>
          </p:nvPr>
        </p:nvSpPr>
        <p:spPr>
          <a:xfrm>
            <a:off x="512700" y="114825"/>
            <a:ext cx="8118600" cy="1522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References</a:t>
            </a:r>
            <a:endParaRPr/>
          </a:p>
        </p:txBody>
      </p:sp>
      <p:sp>
        <p:nvSpPr>
          <p:cNvPr id="183" name="Google Shape;183;p29"/>
          <p:cNvSpPr txBox="1"/>
          <p:nvPr>
            <p:ph idx="1" type="subTitle"/>
          </p:nvPr>
        </p:nvSpPr>
        <p:spPr>
          <a:xfrm>
            <a:off x="512700" y="1944826"/>
            <a:ext cx="8118600" cy="2683500"/>
          </a:xfrm>
          <a:prstGeom prst="rect">
            <a:avLst/>
          </a:prstGeom>
        </p:spPr>
        <p:txBody>
          <a:bodyPr anchorCtr="0" anchor="t" bIns="91425" lIns="91425" spcFirstLastPara="1" rIns="91425" wrap="square" tIns="91425">
            <a:noAutofit/>
          </a:bodyPr>
          <a:lstStyle/>
          <a:p>
            <a:pPr indent="0" lvl="0" marL="0" rtl="0" algn="l">
              <a:lnSpc>
                <a:spcPct val="200000"/>
              </a:lnSpc>
              <a:spcBef>
                <a:spcPts val="0"/>
              </a:spcBef>
              <a:spcAft>
                <a:spcPts val="0"/>
              </a:spcAft>
              <a:buClr>
                <a:schemeClr val="dk1"/>
              </a:buClr>
              <a:buSzPts val="1100"/>
              <a:buFont typeface="Arial"/>
              <a:buNone/>
            </a:pPr>
            <a:r>
              <a:rPr lang="en" sz="1200">
                <a:solidFill>
                  <a:schemeClr val="accent1"/>
                </a:solidFill>
                <a:latin typeface="Arial"/>
                <a:ea typeface="Arial"/>
                <a:cs typeface="Arial"/>
                <a:sym typeface="Arial"/>
              </a:rPr>
              <a:t>Olson,  A.,  Daly,  T.,  &amp;  Lohner,  S.  (2020,  June  23).  Chemistry  of  Ice-Cream  Making:  Lowering  the  Freezing  Point  of  Water.  Retrieved  from https://www.sciencebuddies.org/science-fair-projects/project-ideas/FoodSci_p013/cooking-food-science/chemistry-of-ice-cream-making#procedure</a:t>
            </a:r>
            <a:endParaRPr sz="1200">
              <a:solidFill>
                <a:schemeClr val="accent1"/>
              </a:solidFill>
              <a:latin typeface="Arial"/>
              <a:ea typeface="Arial"/>
              <a:cs typeface="Arial"/>
              <a:sym typeface="Arial"/>
            </a:endParaRPr>
          </a:p>
          <a:p>
            <a:pPr indent="0" lvl="0" marL="0" rtl="0" algn="l">
              <a:spcBef>
                <a:spcPts val="0"/>
              </a:spcBef>
              <a:spcAft>
                <a:spcPts val="0"/>
              </a:spcAft>
              <a:buNone/>
            </a:pPr>
            <a:r>
              <a:t/>
            </a:r>
            <a:endParaRPr sz="1900"/>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Paperback">
  <a:themeElements>
    <a:clrScheme name="Paperback">
      <a:dk1>
        <a:srgbClr val="000000"/>
      </a:dk1>
      <a:lt1>
        <a:srgbClr val="FFFFFF"/>
      </a:lt1>
      <a:dk2>
        <a:srgbClr val="00695C"/>
      </a:dk2>
      <a:lt2>
        <a:srgbClr val="26A69A"/>
      </a:lt2>
      <a:accent1>
        <a:srgbClr val="FFFBF0"/>
      </a:accent1>
      <a:accent2>
        <a:srgbClr val="B7B7B7"/>
      </a:accent2>
      <a:accent3>
        <a:srgbClr val="FB8C00"/>
      </a:accent3>
      <a:accent4>
        <a:srgbClr val="80CBC4"/>
      </a:accent4>
      <a:accent5>
        <a:srgbClr val="AF4345"/>
      </a:accent5>
      <a:accent6>
        <a:srgbClr val="F58F8F"/>
      </a:accent6>
      <a:hlink>
        <a:srgbClr val="AF4345"/>
      </a:hlink>
      <a:folHlink>
        <a:srgbClr val="AF434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